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72" r:id="rId4"/>
  </p:sldMasterIdLst>
  <p:notesMasterIdLst>
    <p:notesMasterId r:id="rId19"/>
  </p:notesMasterIdLst>
  <p:handoutMasterIdLst>
    <p:handoutMasterId r:id="rId20"/>
  </p:handoutMasterIdLst>
  <p:sldIdLst>
    <p:sldId id="279" r:id="rId5"/>
    <p:sldId id="256" r:id="rId6"/>
    <p:sldId id="262" r:id="rId7"/>
    <p:sldId id="263" r:id="rId8"/>
    <p:sldId id="268" r:id="rId9"/>
    <p:sldId id="267" r:id="rId10"/>
    <p:sldId id="264" r:id="rId11"/>
    <p:sldId id="278" r:id="rId12"/>
    <p:sldId id="280" r:id="rId13"/>
    <p:sldId id="277" r:id="rId14"/>
    <p:sldId id="265" r:id="rId15"/>
    <p:sldId id="274" r:id="rId16"/>
    <p:sldId id="271" r:id="rId17"/>
    <p:sldId id="273"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jpg"/><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image" Target="../media/image8.jpg"/><Relationship Id="rId6" Type="http://schemas.openxmlformats.org/officeDocument/2006/relationships/image" Target="../media/image12.png"/><Relationship Id="rId5" Type="http://schemas.openxmlformats.org/officeDocument/2006/relationships/image" Target="../media/image11.jpg"/><Relationship Id="rId4" Type="http://schemas.openxmlformats.org/officeDocument/2006/relationships/image" Target="../media/image1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F0A12DC-A79E-49B2-B09D-4EE3761970DC}"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0690B578-80B0-43C5-8AE6-E05EEBEBB776}">
      <dgm:prSet phldrT="[Text]" custT="1"/>
      <dgm:spPr>
        <a:blipFill dpi="0" rotWithShape="0">
          <a:blip xmlns:r="http://schemas.openxmlformats.org/officeDocument/2006/relationships" r:embed="rId1"/>
          <a:srcRect/>
          <a:stretch>
            <a:fillRect l="-4000" t="-51000" r="-54000" b="-9000"/>
          </a:stretch>
        </a:blipFill>
      </dgm:spPr>
      <dgm:t>
        <a:bodyPr/>
        <a:lstStyle/>
        <a:p>
          <a:endParaRPr lang="en-US" sz="2400" dirty="0">
            <a:solidFill>
              <a:schemeClr val="bg1"/>
            </a:solidFill>
          </a:endParaRPr>
        </a:p>
        <a:p>
          <a:endParaRPr lang="en-US" sz="2100" dirty="0"/>
        </a:p>
      </dgm:t>
    </dgm:pt>
    <dgm:pt modelId="{D8E7BE27-2C77-4F61-9974-673827E51AE1}" type="parTrans" cxnId="{4F20AEF7-A398-45E4-B96B-F368D0D11FAF}">
      <dgm:prSet/>
      <dgm:spPr/>
      <dgm:t>
        <a:bodyPr/>
        <a:lstStyle/>
        <a:p>
          <a:endParaRPr lang="en-US"/>
        </a:p>
      </dgm:t>
    </dgm:pt>
    <dgm:pt modelId="{B1054073-B1CE-4217-9A4F-6337FA76A866}" type="sibTrans" cxnId="{4F20AEF7-A398-45E4-B96B-F368D0D11FAF}">
      <dgm:prSet/>
      <dgm:spPr/>
      <dgm:t>
        <a:bodyPr/>
        <a:lstStyle/>
        <a:p>
          <a:endParaRPr lang="en-US"/>
        </a:p>
      </dgm:t>
    </dgm:pt>
    <dgm:pt modelId="{EE4BF4DC-5516-4F13-BB8E-CAD94323A44A}">
      <dgm:prSet phldrT="[Text]"/>
      <dgm:spPr>
        <a:blipFill dpi="0" rotWithShape="0">
          <a:blip xmlns:r="http://schemas.openxmlformats.org/officeDocument/2006/relationships" r:embed="rId2"/>
          <a:srcRect/>
          <a:stretch>
            <a:fillRect l="3000" t="-159000" r="1000" b="1000"/>
          </a:stretch>
        </a:blipFill>
      </dgm:spPr>
      <dgm:t>
        <a:bodyPr/>
        <a:lstStyle/>
        <a:p>
          <a:endParaRPr lang="en-US" dirty="0"/>
        </a:p>
      </dgm:t>
    </dgm:pt>
    <dgm:pt modelId="{82432A44-3F7D-4AB9-BC24-EBF2E6E858CB}" type="parTrans" cxnId="{5FF8CA5C-9146-47D5-AC71-97DF6A6AB0E7}">
      <dgm:prSet/>
      <dgm:spPr/>
      <dgm:t>
        <a:bodyPr/>
        <a:lstStyle/>
        <a:p>
          <a:endParaRPr lang="en-US"/>
        </a:p>
      </dgm:t>
    </dgm:pt>
    <dgm:pt modelId="{99BF0963-DFF9-4EB9-867E-E7CEC1FA3168}" type="sibTrans" cxnId="{5FF8CA5C-9146-47D5-AC71-97DF6A6AB0E7}">
      <dgm:prSet/>
      <dgm:spPr/>
      <dgm:t>
        <a:bodyPr/>
        <a:lstStyle/>
        <a:p>
          <a:endParaRPr lang="en-US"/>
        </a:p>
      </dgm:t>
    </dgm:pt>
    <dgm:pt modelId="{30D28A03-9ECC-4935-A553-F70B8DCD7CC7}">
      <dgm:prSet phldrT="[Text]" custT="1"/>
      <dgm:spPr>
        <a:blipFill dpi="0" rotWithShape="0">
          <a:blip xmlns:r="http://schemas.openxmlformats.org/officeDocument/2006/relationships" r:embed="rId3"/>
          <a:srcRect/>
          <a:stretch>
            <a:fillRect t="2000" r="1000" b="-24000"/>
          </a:stretch>
        </a:blipFill>
      </dgm:spPr>
      <dgm:t>
        <a:bodyPr rIns="756000" anchor="t" anchorCtr="1"/>
        <a:lstStyle/>
        <a:p>
          <a:r>
            <a:rPr lang="en-US" sz="2400" dirty="0">
              <a:solidFill>
                <a:srgbClr val="0070C0"/>
              </a:solidFill>
            </a:rPr>
            <a:t>RF-Id</a:t>
          </a:r>
        </a:p>
      </dgm:t>
    </dgm:pt>
    <dgm:pt modelId="{5149AA5D-0EB9-4643-AA9E-3460BB62AE9B}" type="parTrans" cxnId="{8411B522-EE72-4AEE-9556-045F753BC2AB}">
      <dgm:prSet/>
      <dgm:spPr/>
      <dgm:t>
        <a:bodyPr/>
        <a:lstStyle/>
        <a:p>
          <a:endParaRPr lang="en-US"/>
        </a:p>
      </dgm:t>
    </dgm:pt>
    <dgm:pt modelId="{7D73588C-E59F-456B-AED8-0384A2CDBC38}" type="sibTrans" cxnId="{8411B522-EE72-4AEE-9556-045F753BC2AB}">
      <dgm:prSet/>
      <dgm:spPr/>
      <dgm:t>
        <a:bodyPr/>
        <a:lstStyle/>
        <a:p>
          <a:endParaRPr lang="en-US"/>
        </a:p>
      </dgm:t>
    </dgm:pt>
    <dgm:pt modelId="{2BDD84B5-C3C9-4EE2-BFD5-89932249CCDE}">
      <dgm:prSet phldrT="[Text]"/>
      <dgm:spPr>
        <a:blipFill dpi="0" rotWithShape="0">
          <a:blip xmlns:r="http://schemas.openxmlformats.org/officeDocument/2006/relationships" r:embed="rId4"/>
          <a:srcRect/>
          <a:stretch>
            <a:fillRect r="1000"/>
          </a:stretch>
        </a:blipFill>
      </dgm:spPr>
      <dgm:t>
        <a:bodyPr/>
        <a:lstStyle/>
        <a:p>
          <a:endParaRPr lang="en-US" dirty="0"/>
        </a:p>
      </dgm:t>
    </dgm:pt>
    <dgm:pt modelId="{1C7D0D6C-C658-48D8-ADEB-467979AEFECD}" type="parTrans" cxnId="{62154BFF-7EA9-44D0-9AA8-D7B66D575636}">
      <dgm:prSet/>
      <dgm:spPr/>
      <dgm:t>
        <a:bodyPr/>
        <a:lstStyle/>
        <a:p>
          <a:endParaRPr lang="en-US"/>
        </a:p>
      </dgm:t>
    </dgm:pt>
    <dgm:pt modelId="{378EE1B0-C73F-4DC7-94F3-1724D1FFFC96}" type="sibTrans" cxnId="{62154BFF-7EA9-44D0-9AA8-D7B66D575636}">
      <dgm:prSet/>
      <dgm:spPr/>
      <dgm:t>
        <a:bodyPr/>
        <a:lstStyle/>
        <a:p>
          <a:endParaRPr lang="en-US"/>
        </a:p>
      </dgm:t>
    </dgm:pt>
    <dgm:pt modelId="{0F6E6595-5ABB-4F51-99D2-836F02820119}">
      <dgm:prSet phldrT="[Text]"/>
      <dgm:spPr>
        <a:blipFill rotWithShape="0">
          <a:blip xmlns:r="http://schemas.openxmlformats.org/officeDocument/2006/relationships" r:embed="rId5"/>
          <a:stretch>
            <a:fillRect t="2000" r="1000"/>
          </a:stretch>
        </a:blipFill>
      </dgm:spPr>
      <dgm:t>
        <a:bodyPr/>
        <a:lstStyle/>
        <a:p>
          <a:endParaRPr lang="en-US" dirty="0"/>
        </a:p>
      </dgm:t>
    </dgm:pt>
    <dgm:pt modelId="{AF0E106D-9081-4A07-BE8B-A5B769AC02AB}" type="parTrans" cxnId="{A973F182-5534-4DD5-9629-FFA033962848}">
      <dgm:prSet/>
      <dgm:spPr/>
      <dgm:t>
        <a:bodyPr/>
        <a:lstStyle/>
        <a:p>
          <a:endParaRPr lang="en-US"/>
        </a:p>
      </dgm:t>
    </dgm:pt>
    <dgm:pt modelId="{05A264B6-C9B8-435C-BCA5-84DE5F291966}" type="sibTrans" cxnId="{A973F182-5534-4DD5-9629-FFA033962848}">
      <dgm:prSet/>
      <dgm:spPr/>
      <dgm:t>
        <a:bodyPr/>
        <a:lstStyle/>
        <a:p>
          <a:endParaRPr lang="en-US"/>
        </a:p>
      </dgm:t>
    </dgm:pt>
    <dgm:pt modelId="{CEE43C02-7C0F-41C6-9675-E860664412DD}">
      <dgm:prSet phldrT="[Text]" custT="1"/>
      <dgm:spPr>
        <a:blipFill dpi="0" rotWithShape="0">
          <a:blip xmlns:r="http://schemas.openxmlformats.org/officeDocument/2006/relationships" r:embed="rId6"/>
          <a:srcRect/>
          <a:stretch>
            <a:fillRect t="2000" r="1000"/>
          </a:stretch>
        </a:blipFill>
      </dgm:spPr>
      <dgm:t>
        <a:bodyPr/>
        <a:lstStyle/>
        <a:p>
          <a:pPr algn="ctr"/>
          <a:r>
            <a:rPr lang="en-US" sz="2400" dirty="0">
              <a:solidFill>
                <a:schemeClr val="bg1"/>
              </a:solidFill>
            </a:rPr>
            <a:t>Node-MCU</a:t>
          </a:r>
        </a:p>
      </dgm:t>
    </dgm:pt>
    <dgm:pt modelId="{D0097D50-454D-4F38-9188-E16891B319C9}" type="sibTrans" cxnId="{2B88DEF2-3D37-43DA-9268-4017AC4A856C}">
      <dgm:prSet/>
      <dgm:spPr/>
      <dgm:t>
        <a:bodyPr/>
        <a:lstStyle/>
        <a:p>
          <a:endParaRPr lang="en-US"/>
        </a:p>
      </dgm:t>
    </dgm:pt>
    <dgm:pt modelId="{34082593-328D-473E-B74A-D8E14B869644}" type="parTrans" cxnId="{2B88DEF2-3D37-43DA-9268-4017AC4A856C}">
      <dgm:prSet/>
      <dgm:spPr/>
      <dgm:t>
        <a:bodyPr/>
        <a:lstStyle/>
        <a:p>
          <a:endParaRPr lang="en-US"/>
        </a:p>
      </dgm:t>
    </dgm:pt>
    <dgm:pt modelId="{81DFF8BB-3451-418F-AC8D-2D0F1CE706FF}">
      <dgm:prSet phldrT="[Text]"/>
      <dgm:spPr>
        <a:blipFill rotWithShape="0">
          <a:blip xmlns:r="http://schemas.openxmlformats.org/officeDocument/2006/relationships" r:embed="rId7"/>
          <a:stretch>
            <a:fillRect t="2000" r="1000"/>
          </a:stretch>
        </a:blipFill>
      </dgm:spPr>
      <dgm:t>
        <a:bodyPr/>
        <a:lstStyle/>
        <a:p>
          <a:endParaRPr lang="en-US" dirty="0"/>
        </a:p>
      </dgm:t>
    </dgm:pt>
    <dgm:pt modelId="{133C95BA-3D2E-40C4-A7C4-C7C3A64904E1}" type="parTrans" cxnId="{75B20B5B-7BA3-4362-8B1A-60CB35C71C91}">
      <dgm:prSet/>
      <dgm:spPr/>
      <dgm:t>
        <a:bodyPr/>
        <a:lstStyle/>
        <a:p>
          <a:endParaRPr lang="en-US"/>
        </a:p>
      </dgm:t>
    </dgm:pt>
    <dgm:pt modelId="{6F6DAD8C-A6A2-4D7D-BE45-25DB6699F7C3}" type="sibTrans" cxnId="{75B20B5B-7BA3-4362-8B1A-60CB35C71C91}">
      <dgm:prSet/>
      <dgm:spPr/>
      <dgm:t>
        <a:bodyPr/>
        <a:lstStyle/>
        <a:p>
          <a:endParaRPr lang="en-US"/>
        </a:p>
      </dgm:t>
    </dgm:pt>
    <dgm:pt modelId="{D62B0109-2942-4EA8-AE62-8E6F6EC3820C}" type="pres">
      <dgm:prSet presAssocID="{8F0A12DC-A79E-49B2-B09D-4EE3761970DC}" presName="hierChild1" presStyleCnt="0">
        <dgm:presLayoutVars>
          <dgm:chPref val="1"/>
          <dgm:dir/>
          <dgm:animOne val="branch"/>
          <dgm:animLvl val="lvl"/>
          <dgm:resizeHandles/>
        </dgm:presLayoutVars>
      </dgm:prSet>
      <dgm:spPr/>
    </dgm:pt>
    <dgm:pt modelId="{9715D90D-D654-460C-ADD5-09597AECF388}" type="pres">
      <dgm:prSet presAssocID="{0690B578-80B0-43C5-8AE6-E05EEBEBB776}" presName="hierRoot1" presStyleCnt="0"/>
      <dgm:spPr/>
    </dgm:pt>
    <dgm:pt modelId="{1C42FF62-4F2E-46DA-930D-F7E72C6043D9}" type="pres">
      <dgm:prSet presAssocID="{0690B578-80B0-43C5-8AE6-E05EEBEBB776}" presName="composite" presStyleCnt="0"/>
      <dgm:spPr/>
    </dgm:pt>
    <dgm:pt modelId="{130D3ED7-9556-46AE-A38E-B90DDB65EC1E}" type="pres">
      <dgm:prSet presAssocID="{0690B578-80B0-43C5-8AE6-E05EEBEBB776}" presName="background" presStyleLbl="node0" presStyleIdx="0" presStyleCnt="1"/>
      <dgm:spPr/>
    </dgm:pt>
    <dgm:pt modelId="{3D59BDE6-BBAD-4ECB-9C88-1AAEB87F1B41}" type="pres">
      <dgm:prSet presAssocID="{0690B578-80B0-43C5-8AE6-E05EEBEBB776}" presName="text" presStyleLbl="fgAcc0" presStyleIdx="0" presStyleCnt="1" custLinFactNeighborX="-14141" custLinFactNeighborY="-15510">
        <dgm:presLayoutVars>
          <dgm:chPref val="3"/>
        </dgm:presLayoutVars>
      </dgm:prSet>
      <dgm:spPr/>
    </dgm:pt>
    <dgm:pt modelId="{B8F78509-7A6E-47B9-AE5C-1887D9F1AC4C}" type="pres">
      <dgm:prSet presAssocID="{0690B578-80B0-43C5-8AE6-E05EEBEBB776}" presName="hierChild2" presStyleCnt="0"/>
      <dgm:spPr/>
    </dgm:pt>
    <dgm:pt modelId="{A91A0DD0-D6E1-4918-BB15-4B755D3C0900}" type="pres">
      <dgm:prSet presAssocID="{82432A44-3F7D-4AB9-BC24-EBF2E6E858CB}" presName="Name10" presStyleLbl="parChTrans1D2" presStyleIdx="0" presStyleCnt="2"/>
      <dgm:spPr/>
    </dgm:pt>
    <dgm:pt modelId="{1E5CEB04-6775-4EF7-A639-69ECC888259D}" type="pres">
      <dgm:prSet presAssocID="{EE4BF4DC-5516-4F13-BB8E-CAD94323A44A}" presName="hierRoot2" presStyleCnt="0"/>
      <dgm:spPr/>
    </dgm:pt>
    <dgm:pt modelId="{B3779EC1-2C48-45B0-BA69-AB0A1EB39C45}" type="pres">
      <dgm:prSet presAssocID="{EE4BF4DC-5516-4F13-BB8E-CAD94323A44A}" presName="composite2" presStyleCnt="0"/>
      <dgm:spPr/>
    </dgm:pt>
    <dgm:pt modelId="{6E5C271E-318A-4D37-879C-1D47FC951FAC}" type="pres">
      <dgm:prSet presAssocID="{EE4BF4DC-5516-4F13-BB8E-CAD94323A44A}" presName="background2" presStyleLbl="node2" presStyleIdx="0" presStyleCnt="2"/>
      <dgm:spPr/>
    </dgm:pt>
    <dgm:pt modelId="{B70271AD-69C6-4717-AD28-942DDD1965B0}" type="pres">
      <dgm:prSet presAssocID="{EE4BF4DC-5516-4F13-BB8E-CAD94323A44A}" presName="text2" presStyleLbl="fgAcc2" presStyleIdx="0" presStyleCnt="2">
        <dgm:presLayoutVars>
          <dgm:chPref val="3"/>
        </dgm:presLayoutVars>
      </dgm:prSet>
      <dgm:spPr/>
    </dgm:pt>
    <dgm:pt modelId="{E0CBF537-D7F4-4FF4-A32D-C0283F6030F2}" type="pres">
      <dgm:prSet presAssocID="{EE4BF4DC-5516-4F13-BB8E-CAD94323A44A}" presName="hierChild3" presStyleCnt="0"/>
      <dgm:spPr/>
    </dgm:pt>
    <dgm:pt modelId="{3446A7AC-D049-428D-A75A-60750B523034}" type="pres">
      <dgm:prSet presAssocID="{5149AA5D-0EB9-4643-AA9E-3460BB62AE9B}" presName="Name17" presStyleLbl="parChTrans1D3" presStyleIdx="0" presStyleCnt="4"/>
      <dgm:spPr/>
    </dgm:pt>
    <dgm:pt modelId="{42E527BC-C05E-4BE4-812F-1B24B87A9FC8}" type="pres">
      <dgm:prSet presAssocID="{30D28A03-9ECC-4935-A553-F70B8DCD7CC7}" presName="hierRoot3" presStyleCnt="0"/>
      <dgm:spPr/>
    </dgm:pt>
    <dgm:pt modelId="{C1020701-A8B2-4025-90EC-FC8ACEA555C1}" type="pres">
      <dgm:prSet presAssocID="{30D28A03-9ECC-4935-A553-F70B8DCD7CC7}" presName="composite3" presStyleCnt="0"/>
      <dgm:spPr/>
    </dgm:pt>
    <dgm:pt modelId="{C4236A82-ADAB-46D7-A680-0B2D738CCE7F}" type="pres">
      <dgm:prSet presAssocID="{30D28A03-9ECC-4935-A553-F70B8DCD7CC7}" presName="background3" presStyleLbl="node3" presStyleIdx="0" presStyleCnt="4"/>
      <dgm:spPr/>
    </dgm:pt>
    <dgm:pt modelId="{2F550F6E-6106-43B0-AC88-C20E9DAB4C71}" type="pres">
      <dgm:prSet presAssocID="{30D28A03-9ECC-4935-A553-F70B8DCD7CC7}" presName="text3" presStyleLbl="fgAcc3" presStyleIdx="0" presStyleCnt="4">
        <dgm:presLayoutVars>
          <dgm:chPref val="3"/>
        </dgm:presLayoutVars>
      </dgm:prSet>
      <dgm:spPr/>
    </dgm:pt>
    <dgm:pt modelId="{78A0A4FA-9885-4049-80B7-4550255E44ED}" type="pres">
      <dgm:prSet presAssocID="{30D28A03-9ECC-4935-A553-F70B8DCD7CC7}" presName="hierChild4" presStyleCnt="0"/>
      <dgm:spPr/>
    </dgm:pt>
    <dgm:pt modelId="{7934EC4B-E1AB-4229-B443-2B33BBA72729}" type="pres">
      <dgm:prSet presAssocID="{34082593-328D-473E-B74A-D8E14B869644}" presName="Name17" presStyleLbl="parChTrans1D3" presStyleIdx="1" presStyleCnt="4"/>
      <dgm:spPr/>
    </dgm:pt>
    <dgm:pt modelId="{977F1179-AA2C-47A5-97CF-5760B0CEA772}" type="pres">
      <dgm:prSet presAssocID="{CEE43C02-7C0F-41C6-9675-E860664412DD}" presName="hierRoot3" presStyleCnt="0"/>
      <dgm:spPr/>
    </dgm:pt>
    <dgm:pt modelId="{7417E4C3-8A79-4C71-BE15-A31B164906F0}" type="pres">
      <dgm:prSet presAssocID="{CEE43C02-7C0F-41C6-9675-E860664412DD}" presName="composite3" presStyleCnt="0"/>
      <dgm:spPr/>
    </dgm:pt>
    <dgm:pt modelId="{3C081741-7226-44ED-A423-4BD3CDBAC586}" type="pres">
      <dgm:prSet presAssocID="{CEE43C02-7C0F-41C6-9675-E860664412DD}" presName="background3" presStyleLbl="node3" presStyleIdx="1" presStyleCnt="4"/>
      <dgm:spPr/>
    </dgm:pt>
    <dgm:pt modelId="{1D1D25FE-1C59-49F1-BF8F-0B7F870C62A5}" type="pres">
      <dgm:prSet presAssocID="{CEE43C02-7C0F-41C6-9675-E860664412DD}" presName="text3" presStyleLbl="fgAcc3" presStyleIdx="1" presStyleCnt="4">
        <dgm:presLayoutVars>
          <dgm:chPref val="3"/>
        </dgm:presLayoutVars>
      </dgm:prSet>
      <dgm:spPr/>
    </dgm:pt>
    <dgm:pt modelId="{A5BDB1DA-ED4D-4A93-A7F1-70730CBD8FBC}" type="pres">
      <dgm:prSet presAssocID="{CEE43C02-7C0F-41C6-9675-E860664412DD}" presName="hierChild4" presStyleCnt="0"/>
      <dgm:spPr/>
    </dgm:pt>
    <dgm:pt modelId="{FBE3A931-A7D9-4423-98EB-070BC39A269C}" type="pres">
      <dgm:prSet presAssocID="{1C7D0D6C-C658-48D8-ADEB-467979AEFECD}" presName="Name10" presStyleLbl="parChTrans1D2" presStyleIdx="1" presStyleCnt="2"/>
      <dgm:spPr/>
    </dgm:pt>
    <dgm:pt modelId="{223E871B-A58B-45B8-9873-C84671662064}" type="pres">
      <dgm:prSet presAssocID="{2BDD84B5-C3C9-4EE2-BFD5-89932249CCDE}" presName="hierRoot2" presStyleCnt="0"/>
      <dgm:spPr/>
    </dgm:pt>
    <dgm:pt modelId="{BB414865-B94D-4D95-97AA-AFF155D6C828}" type="pres">
      <dgm:prSet presAssocID="{2BDD84B5-C3C9-4EE2-BFD5-89932249CCDE}" presName="composite2" presStyleCnt="0"/>
      <dgm:spPr/>
    </dgm:pt>
    <dgm:pt modelId="{26733046-99E6-4E85-8CFC-E740ED674C88}" type="pres">
      <dgm:prSet presAssocID="{2BDD84B5-C3C9-4EE2-BFD5-89932249CCDE}" presName="background2" presStyleLbl="node2" presStyleIdx="1" presStyleCnt="2"/>
      <dgm:spPr/>
    </dgm:pt>
    <dgm:pt modelId="{92DBCD94-1525-4D57-AA33-1C6CD77B5472}" type="pres">
      <dgm:prSet presAssocID="{2BDD84B5-C3C9-4EE2-BFD5-89932249CCDE}" presName="text2" presStyleLbl="fgAcc2" presStyleIdx="1" presStyleCnt="2">
        <dgm:presLayoutVars>
          <dgm:chPref val="3"/>
        </dgm:presLayoutVars>
      </dgm:prSet>
      <dgm:spPr/>
    </dgm:pt>
    <dgm:pt modelId="{23AC4FD7-5023-41FB-83B8-5B2F2DB2AB80}" type="pres">
      <dgm:prSet presAssocID="{2BDD84B5-C3C9-4EE2-BFD5-89932249CCDE}" presName="hierChild3" presStyleCnt="0"/>
      <dgm:spPr/>
    </dgm:pt>
    <dgm:pt modelId="{A9A4B324-6995-4592-A431-63E9B5945519}" type="pres">
      <dgm:prSet presAssocID="{AF0E106D-9081-4A07-BE8B-A5B769AC02AB}" presName="Name17" presStyleLbl="parChTrans1D3" presStyleIdx="2" presStyleCnt="4"/>
      <dgm:spPr/>
    </dgm:pt>
    <dgm:pt modelId="{089F3618-4CA6-4D9E-BACA-5CE74BAE87AE}" type="pres">
      <dgm:prSet presAssocID="{0F6E6595-5ABB-4F51-99D2-836F02820119}" presName="hierRoot3" presStyleCnt="0"/>
      <dgm:spPr/>
    </dgm:pt>
    <dgm:pt modelId="{FE518069-B674-4471-99A5-263A1EFC28D1}" type="pres">
      <dgm:prSet presAssocID="{0F6E6595-5ABB-4F51-99D2-836F02820119}" presName="composite3" presStyleCnt="0"/>
      <dgm:spPr/>
    </dgm:pt>
    <dgm:pt modelId="{BFC6CC11-81A1-4653-8502-1CF309D78FA5}" type="pres">
      <dgm:prSet presAssocID="{0F6E6595-5ABB-4F51-99D2-836F02820119}" presName="background3" presStyleLbl="node3" presStyleIdx="2" presStyleCnt="4"/>
      <dgm:spPr/>
    </dgm:pt>
    <dgm:pt modelId="{EE05C050-996C-4038-AD30-B00009C914EE}" type="pres">
      <dgm:prSet presAssocID="{0F6E6595-5ABB-4F51-99D2-836F02820119}" presName="text3" presStyleLbl="fgAcc3" presStyleIdx="2" presStyleCnt="4">
        <dgm:presLayoutVars>
          <dgm:chPref val="3"/>
        </dgm:presLayoutVars>
      </dgm:prSet>
      <dgm:spPr/>
    </dgm:pt>
    <dgm:pt modelId="{D7A96152-F2FF-47BE-B304-3FBF13897E07}" type="pres">
      <dgm:prSet presAssocID="{0F6E6595-5ABB-4F51-99D2-836F02820119}" presName="hierChild4" presStyleCnt="0"/>
      <dgm:spPr/>
    </dgm:pt>
    <dgm:pt modelId="{E653BD44-1E58-4727-B0A0-CCB85FB02C76}" type="pres">
      <dgm:prSet presAssocID="{133C95BA-3D2E-40C4-A7C4-C7C3A64904E1}" presName="Name17" presStyleLbl="parChTrans1D3" presStyleIdx="3" presStyleCnt="4"/>
      <dgm:spPr/>
    </dgm:pt>
    <dgm:pt modelId="{8F55E1F5-87A9-427B-A630-2515A334CFBD}" type="pres">
      <dgm:prSet presAssocID="{81DFF8BB-3451-418F-AC8D-2D0F1CE706FF}" presName="hierRoot3" presStyleCnt="0"/>
      <dgm:spPr/>
    </dgm:pt>
    <dgm:pt modelId="{62D5FA30-C6F6-469E-B362-0696C57FE1EF}" type="pres">
      <dgm:prSet presAssocID="{81DFF8BB-3451-418F-AC8D-2D0F1CE706FF}" presName="composite3" presStyleCnt="0"/>
      <dgm:spPr/>
    </dgm:pt>
    <dgm:pt modelId="{E4BAD0AD-1673-42D0-8FC8-7B8A25A077D6}" type="pres">
      <dgm:prSet presAssocID="{81DFF8BB-3451-418F-AC8D-2D0F1CE706FF}" presName="background3" presStyleLbl="node3" presStyleIdx="3" presStyleCnt="4"/>
      <dgm:spPr/>
    </dgm:pt>
    <dgm:pt modelId="{60D8335D-B28E-434B-AE71-E036036A1B9C}" type="pres">
      <dgm:prSet presAssocID="{81DFF8BB-3451-418F-AC8D-2D0F1CE706FF}" presName="text3" presStyleLbl="fgAcc3" presStyleIdx="3" presStyleCnt="4">
        <dgm:presLayoutVars>
          <dgm:chPref val="3"/>
        </dgm:presLayoutVars>
      </dgm:prSet>
      <dgm:spPr/>
    </dgm:pt>
    <dgm:pt modelId="{555CFE7E-C62C-4FE8-9AC0-59E297704EB2}" type="pres">
      <dgm:prSet presAssocID="{81DFF8BB-3451-418F-AC8D-2D0F1CE706FF}" presName="hierChild4" presStyleCnt="0"/>
      <dgm:spPr/>
    </dgm:pt>
  </dgm:ptLst>
  <dgm:cxnLst>
    <dgm:cxn modelId="{1A7C3E01-95B0-4F91-AFD2-EF960694022A}" type="presOf" srcId="{82432A44-3F7D-4AB9-BC24-EBF2E6E858CB}" destId="{A91A0DD0-D6E1-4918-BB15-4B755D3C0900}" srcOrd="0" destOrd="0" presId="urn:microsoft.com/office/officeart/2005/8/layout/hierarchy1"/>
    <dgm:cxn modelId="{F50D5F17-8080-4774-BE08-35848C81892B}" type="presOf" srcId="{5149AA5D-0EB9-4643-AA9E-3460BB62AE9B}" destId="{3446A7AC-D049-428D-A75A-60750B523034}" srcOrd="0" destOrd="0" presId="urn:microsoft.com/office/officeart/2005/8/layout/hierarchy1"/>
    <dgm:cxn modelId="{878C0D1A-CF7F-46D1-B5BA-9C74FD2D6592}" type="presOf" srcId="{1C7D0D6C-C658-48D8-ADEB-467979AEFECD}" destId="{FBE3A931-A7D9-4423-98EB-070BC39A269C}" srcOrd="0" destOrd="0" presId="urn:microsoft.com/office/officeart/2005/8/layout/hierarchy1"/>
    <dgm:cxn modelId="{8411B522-EE72-4AEE-9556-045F753BC2AB}" srcId="{EE4BF4DC-5516-4F13-BB8E-CAD94323A44A}" destId="{30D28A03-9ECC-4935-A553-F70B8DCD7CC7}" srcOrd="0" destOrd="0" parTransId="{5149AA5D-0EB9-4643-AA9E-3460BB62AE9B}" sibTransId="{7D73588C-E59F-456B-AED8-0384A2CDBC38}"/>
    <dgm:cxn modelId="{75B20B5B-7BA3-4362-8B1A-60CB35C71C91}" srcId="{2BDD84B5-C3C9-4EE2-BFD5-89932249CCDE}" destId="{81DFF8BB-3451-418F-AC8D-2D0F1CE706FF}" srcOrd="1" destOrd="0" parTransId="{133C95BA-3D2E-40C4-A7C4-C7C3A64904E1}" sibTransId="{6F6DAD8C-A6A2-4D7D-BE45-25DB6699F7C3}"/>
    <dgm:cxn modelId="{5FF8CA5C-9146-47D5-AC71-97DF6A6AB0E7}" srcId="{0690B578-80B0-43C5-8AE6-E05EEBEBB776}" destId="{EE4BF4DC-5516-4F13-BB8E-CAD94323A44A}" srcOrd="0" destOrd="0" parTransId="{82432A44-3F7D-4AB9-BC24-EBF2E6E858CB}" sibTransId="{99BF0963-DFF9-4EB9-867E-E7CEC1FA3168}"/>
    <dgm:cxn modelId="{68D97147-5D6B-4311-8257-6814BEBE9143}" type="presOf" srcId="{133C95BA-3D2E-40C4-A7C4-C7C3A64904E1}" destId="{E653BD44-1E58-4727-B0A0-CCB85FB02C76}" srcOrd="0" destOrd="0" presId="urn:microsoft.com/office/officeart/2005/8/layout/hierarchy1"/>
    <dgm:cxn modelId="{78A1B958-7331-4BBC-8083-117591F59F5E}" type="presOf" srcId="{81DFF8BB-3451-418F-AC8D-2D0F1CE706FF}" destId="{60D8335D-B28E-434B-AE71-E036036A1B9C}" srcOrd="0" destOrd="0" presId="urn:microsoft.com/office/officeart/2005/8/layout/hierarchy1"/>
    <dgm:cxn modelId="{A973F182-5534-4DD5-9629-FFA033962848}" srcId="{2BDD84B5-C3C9-4EE2-BFD5-89932249CCDE}" destId="{0F6E6595-5ABB-4F51-99D2-836F02820119}" srcOrd="0" destOrd="0" parTransId="{AF0E106D-9081-4A07-BE8B-A5B769AC02AB}" sibTransId="{05A264B6-C9B8-435C-BCA5-84DE5F291966}"/>
    <dgm:cxn modelId="{A3825683-85C5-4284-8A15-DC467E8288F8}" type="presOf" srcId="{AF0E106D-9081-4A07-BE8B-A5B769AC02AB}" destId="{A9A4B324-6995-4592-A431-63E9B5945519}" srcOrd="0" destOrd="0" presId="urn:microsoft.com/office/officeart/2005/8/layout/hierarchy1"/>
    <dgm:cxn modelId="{5445578A-071C-4685-9ED5-F2E75B46B69D}" type="presOf" srcId="{0690B578-80B0-43C5-8AE6-E05EEBEBB776}" destId="{3D59BDE6-BBAD-4ECB-9C88-1AAEB87F1B41}" srcOrd="0" destOrd="0" presId="urn:microsoft.com/office/officeart/2005/8/layout/hierarchy1"/>
    <dgm:cxn modelId="{50BB178D-F35F-4339-B044-F01C6AA0C432}" type="presOf" srcId="{0F6E6595-5ABB-4F51-99D2-836F02820119}" destId="{EE05C050-996C-4038-AD30-B00009C914EE}" srcOrd="0" destOrd="0" presId="urn:microsoft.com/office/officeart/2005/8/layout/hierarchy1"/>
    <dgm:cxn modelId="{A4EED498-A45D-40E2-8C95-A085290BFEF8}" type="presOf" srcId="{8F0A12DC-A79E-49B2-B09D-4EE3761970DC}" destId="{D62B0109-2942-4EA8-AE62-8E6F6EC3820C}" srcOrd="0" destOrd="0" presId="urn:microsoft.com/office/officeart/2005/8/layout/hierarchy1"/>
    <dgm:cxn modelId="{D1A879A7-704D-4CD5-BA29-480C2D2008EF}" type="presOf" srcId="{2BDD84B5-C3C9-4EE2-BFD5-89932249CCDE}" destId="{92DBCD94-1525-4D57-AA33-1C6CD77B5472}" srcOrd="0" destOrd="0" presId="urn:microsoft.com/office/officeart/2005/8/layout/hierarchy1"/>
    <dgm:cxn modelId="{0D1B15B6-F5FF-4F53-95AC-657F20DC44B0}" type="presOf" srcId="{EE4BF4DC-5516-4F13-BB8E-CAD94323A44A}" destId="{B70271AD-69C6-4717-AD28-942DDD1965B0}" srcOrd="0" destOrd="0" presId="urn:microsoft.com/office/officeart/2005/8/layout/hierarchy1"/>
    <dgm:cxn modelId="{066F15BA-A0CD-4A27-BF49-9EB215CC0438}" type="presOf" srcId="{CEE43C02-7C0F-41C6-9675-E860664412DD}" destId="{1D1D25FE-1C59-49F1-BF8F-0B7F870C62A5}" srcOrd="0" destOrd="0" presId="urn:microsoft.com/office/officeart/2005/8/layout/hierarchy1"/>
    <dgm:cxn modelId="{FF00B7DA-FA26-49D0-AC52-DA6813822237}" type="presOf" srcId="{30D28A03-9ECC-4935-A553-F70B8DCD7CC7}" destId="{2F550F6E-6106-43B0-AC88-C20E9DAB4C71}" srcOrd="0" destOrd="0" presId="urn:microsoft.com/office/officeart/2005/8/layout/hierarchy1"/>
    <dgm:cxn modelId="{2B88DEF2-3D37-43DA-9268-4017AC4A856C}" srcId="{EE4BF4DC-5516-4F13-BB8E-CAD94323A44A}" destId="{CEE43C02-7C0F-41C6-9675-E860664412DD}" srcOrd="1" destOrd="0" parTransId="{34082593-328D-473E-B74A-D8E14B869644}" sibTransId="{D0097D50-454D-4F38-9188-E16891B319C9}"/>
    <dgm:cxn modelId="{42F6F2F4-8B1C-4800-B3B5-B83402EFFEF3}" type="presOf" srcId="{34082593-328D-473E-B74A-D8E14B869644}" destId="{7934EC4B-E1AB-4229-B443-2B33BBA72729}" srcOrd="0" destOrd="0" presId="urn:microsoft.com/office/officeart/2005/8/layout/hierarchy1"/>
    <dgm:cxn modelId="{4F20AEF7-A398-45E4-B96B-F368D0D11FAF}" srcId="{8F0A12DC-A79E-49B2-B09D-4EE3761970DC}" destId="{0690B578-80B0-43C5-8AE6-E05EEBEBB776}" srcOrd="0" destOrd="0" parTransId="{D8E7BE27-2C77-4F61-9974-673827E51AE1}" sibTransId="{B1054073-B1CE-4217-9A4F-6337FA76A866}"/>
    <dgm:cxn modelId="{62154BFF-7EA9-44D0-9AA8-D7B66D575636}" srcId="{0690B578-80B0-43C5-8AE6-E05EEBEBB776}" destId="{2BDD84B5-C3C9-4EE2-BFD5-89932249CCDE}" srcOrd="1" destOrd="0" parTransId="{1C7D0D6C-C658-48D8-ADEB-467979AEFECD}" sibTransId="{378EE1B0-C73F-4DC7-94F3-1724D1FFFC96}"/>
    <dgm:cxn modelId="{07DE348C-92A2-4C90-872B-282CDF22A2C5}" type="presParOf" srcId="{D62B0109-2942-4EA8-AE62-8E6F6EC3820C}" destId="{9715D90D-D654-460C-ADD5-09597AECF388}" srcOrd="0" destOrd="0" presId="urn:microsoft.com/office/officeart/2005/8/layout/hierarchy1"/>
    <dgm:cxn modelId="{F1E6EDFE-C672-419D-9B51-F68826864803}" type="presParOf" srcId="{9715D90D-D654-460C-ADD5-09597AECF388}" destId="{1C42FF62-4F2E-46DA-930D-F7E72C6043D9}" srcOrd="0" destOrd="0" presId="urn:microsoft.com/office/officeart/2005/8/layout/hierarchy1"/>
    <dgm:cxn modelId="{D7817815-42DF-4107-8987-D6ED059D3C52}" type="presParOf" srcId="{1C42FF62-4F2E-46DA-930D-F7E72C6043D9}" destId="{130D3ED7-9556-46AE-A38E-B90DDB65EC1E}" srcOrd="0" destOrd="0" presId="urn:microsoft.com/office/officeart/2005/8/layout/hierarchy1"/>
    <dgm:cxn modelId="{70F817AF-F5C7-46D9-84AD-842584F80A45}" type="presParOf" srcId="{1C42FF62-4F2E-46DA-930D-F7E72C6043D9}" destId="{3D59BDE6-BBAD-4ECB-9C88-1AAEB87F1B41}" srcOrd="1" destOrd="0" presId="urn:microsoft.com/office/officeart/2005/8/layout/hierarchy1"/>
    <dgm:cxn modelId="{D1AB5227-7F46-4BE4-822B-9EDE6A261F9B}" type="presParOf" srcId="{9715D90D-D654-460C-ADD5-09597AECF388}" destId="{B8F78509-7A6E-47B9-AE5C-1887D9F1AC4C}" srcOrd="1" destOrd="0" presId="urn:microsoft.com/office/officeart/2005/8/layout/hierarchy1"/>
    <dgm:cxn modelId="{D3D71728-6C0B-41C7-BE2A-40F47824B59D}" type="presParOf" srcId="{B8F78509-7A6E-47B9-AE5C-1887D9F1AC4C}" destId="{A91A0DD0-D6E1-4918-BB15-4B755D3C0900}" srcOrd="0" destOrd="0" presId="urn:microsoft.com/office/officeart/2005/8/layout/hierarchy1"/>
    <dgm:cxn modelId="{A9050093-D42F-4ACA-A02E-69A11900BA6B}" type="presParOf" srcId="{B8F78509-7A6E-47B9-AE5C-1887D9F1AC4C}" destId="{1E5CEB04-6775-4EF7-A639-69ECC888259D}" srcOrd="1" destOrd="0" presId="urn:microsoft.com/office/officeart/2005/8/layout/hierarchy1"/>
    <dgm:cxn modelId="{2B834AD0-00A5-4431-B37E-ECB65198419A}" type="presParOf" srcId="{1E5CEB04-6775-4EF7-A639-69ECC888259D}" destId="{B3779EC1-2C48-45B0-BA69-AB0A1EB39C45}" srcOrd="0" destOrd="0" presId="urn:microsoft.com/office/officeart/2005/8/layout/hierarchy1"/>
    <dgm:cxn modelId="{0A762846-C35C-4EA7-83BF-7E12E4385812}" type="presParOf" srcId="{B3779EC1-2C48-45B0-BA69-AB0A1EB39C45}" destId="{6E5C271E-318A-4D37-879C-1D47FC951FAC}" srcOrd="0" destOrd="0" presId="urn:microsoft.com/office/officeart/2005/8/layout/hierarchy1"/>
    <dgm:cxn modelId="{86EABFBC-FE8E-4E07-AFA3-B567C7A796CA}" type="presParOf" srcId="{B3779EC1-2C48-45B0-BA69-AB0A1EB39C45}" destId="{B70271AD-69C6-4717-AD28-942DDD1965B0}" srcOrd="1" destOrd="0" presId="urn:microsoft.com/office/officeart/2005/8/layout/hierarchy1"/>
    <dgm:cxn modelId="{E9E25025-C180-4EF0-9969-AAFE3E9DBF6F}" type="presParOf" srcId="{1E5CEB04-6775-4EF7-A639-69ECC888259D}" destId="{E0CBF537-D7F4-4FF4-A32D-C0283F6030F2}" srcOrd="1" destOrd="0" presId="urn:microsoft.com/office/officeart/2005/8/layout/hierarchy1"/>
    <dgm:cxn modelId="{D493C153-9F04-477E-86DD-9CDC6EDD42A0}" type="presParOf" srcId="{E0CBF537-D7F4-4FF4-A32D-C0283F6030F2}" destId="{3446A7AC-D049-428D-A75A-60750B523034}" srcOrd="0" destOrd="0" presId="urn:microsoft.com/office/officeart/2005/8/layout/hierarchy1"/>
    <dgm:cxn modelId="{411A7F71-A7C6-4137-8C8F-A77D6E399568}" type="presParOf" srcId="{E0CBF537-D7F4-4FF4-A32D-C0283F6030F2}" destId="{42E527BC-C05E-4BE4-812F-1B24B87A9FC8}" srcOrd="1" destOrd="0" presId="urn:microsoft.com/office/officeart/2005/8/layout/hierarchy1"/>
    <dgm:cxn modelId="{8A77E489-B58A-4F47-83D1-B2059D757795}" type="presParOf" srcId="{42E527BC-C05E-4BE4-812F-1B24B87A9FC8}" destId="{C1020701-A8B2-4025-90EC-FC8ACEA555C1}" srcOrd="0" destOrd="0" presId="urn:microsoft.com/office/officeart/2005/8/layout/hierarchy1"/>
    <dgm:cxn modelId="{1AB0F131-6C95-4529-BE53-F19607E91C4B}" type="presParOf" srcId="{C1020701-A8B2-4025-90EC-FC8ACEA555C1}" destId="{C4236A82-ADAB-46D7-A680-0B2D738CCE7F}" srcOrd="0" destOrd="0" presId="urn:microsoft.com/office/officeart/2005/8/layout/hierarchy1"/>
    <dgm:cxn modelId="{8D8ED1A8-2E5B-4E26-9A04-C4B67FED6B14}" type="presParOf" srcId="{C1020701-A8B2-4025-90EC-FC8ACEA555C1}" destId="{2F550F6E-6106-43B0-AC88-C20E9DAB4C71}" srcOrd="1" destOrd="0" presId="urn:microsoft.com/office/officeart/2005/8/layout/hierarchy1"/>
    <dgm:cxn modelId="{841E1E1F-BDDA-4D73-BA9D-827CC3977AF4}" type="presParOf" srcId="{42E527BC-C05E-4BE4-812F-1B24B87A9FC8}" destId="{78A0A4FA-9885-4049-80B7-4550255E44ED}" srcOrd="1" destOrd="0" presId="urn:microsoft.com/office/officeart/2005/8/layout/hierarchy1"/>
    <dgm:cxn modelId="{E3F2F89E-BF1D-482E-BD4D-0FD683D1FF07}" type="presParOf" srcId="{E0CBF537-D7F4-4FF4-A32D-C0283F6030F2}" destId="{7934EC4B-E1AB-4229-B443-2B33BBA72729}" srcOrd="2" destOrd="0" presId="urn:microsoft.com/office/officeart/2005/8/layout/hierarchy1"/>
    <dgm:cxn modelId="{B5C1D0FA-7178-4DBF-8DF6-AAA8B757714A}" type="presParOf" srcId="{E0CBF537-D7F4-4FF4-A32D-C0283F6030F2}" destId="{977F1179-AA2C-47A5-97CF-5760B0CEA772}" srcOrd="3" destOrd="0" presId="urn:microsoft.com/office/officeart/2005/8/layout/hierarchy1"/>
    <dgm:cxn modelId="{2EA8BD61-1A57-411F-9B1B-AB4F1C29F2EB}" type="presParOf" srcId="{977F1179-AA2C-47A5-97CF-5760B0CEA772}" destId="{7417E4C3-8A79-4C71-BE15-A31B164906F0}" srcOrd="0" destOrd="0" presId="urn:microsoft.com/office/officeart/2005/8/layout/hierarchy1"/>
    <dgm:cxn modelId="{5E34E7E5-1307-456B-B103-DFA8D480F91D}" type="presParOf" srcId="{7417E4C3-8A79-4C71-BE15-A31B164906F0}" destId="{3C081741-7226-44ED-A423-4BD3CDBAC586}" srcOrd="0" destOrd="0" presId="urn:microsoft.com/office/officeart/2005/8/layout/hierarchy1"/>
    <dgm:cxn modelId="{1684F28A-ECDC-4281-94E5-DCA31BD7367E}" type="presParOf" srcId="{7417E4C3-8A79-4C71-BE15-A31B164906F0}" destId="{1D1D25FE-1C59-49F1-BF8F-0B7F870C62A5}" srcOrd="1" destOrd="0" presId="urn:microsoft.com/office/officeart/2005/8/layout/hierarchy1"/>
    <dgm:cxn modelId="{009F032E-CCEE-43E1-8900-F5B8723662C7}" type="presParOf" srcId="{977F1179-AA2C-47A5-97CF-5760B0CEA772}" destId="{A5BDB1DA-ED4D-4A93-A7F1-70730CBD8FBC}" srcOrd="1" destOrd="0" presId="urn:microsoft.com/office/officeart/2005/8/layout/hierarchy1"/>
    <dgm:cxn modelId="{11275CB4-DD74-4BF2-AF5F-F442057E3538}" type="presParOf" srcId="{B8F78509-7A6E-47B9-AE5C-1887D9F1AC4C}" destId="{FBE3A931-A7D9-4423-98EB-070BC39A269C}" srcOrd="2" destOrd="0" presId="urn:microsoft.com/office/officeart/2005/8/layout/hierarchy1"/>
    <dgm:cxn modelId="{EECE0DC8-9FDF-40F8-AA50-7940B3E5104C}" type="presParOf" srcId="{B8F78509-7A6E-47B9-AE5C-1887D9F1AC4C}" destId="{223E871B-A58B-45B8-9873-C84671662064}" srcOrd="3" destOrd="0" presId="urn:microsoft.com/office/officeart/2005/8/layout/hierarchy1"/>
    <dgm:cxn modelId="{214DF233-B096-4E1B-955F-1CF2C3CE9D69}" type="presParOf" srcId="{223E871B-A58B-45B8-9873-C84671662064}" destId="{BB414865-B94D-4D95-97AA-AFF155D6C828}" srcOrd="0" destOrd="0" presId="urn:microsoft.com/office/officeart/2005/8/layout/hierarchy1"/>
    <dgm:cxn modelId="{8F93F796-98F0-4F10-8528-235D3BCE8E08}" type="presParOf" srcId="{BB414865-B94D-4D95-97AA-AFF155D6C828}" destId="{26733046-99E6-4E85-8CFC-E740ED674C88}" srcOrd="0" destOrd="0" presId="urn:microsoft.com/office/officeart/2005/8/layout/hierarchy1"/>
    <dgm:cxn modelId="{B8BFD4C6-F548-434D-B8DB-81530F30EFA0}" type="presParOf" srcId="{BB414865-B94D-4D95-97AA-AFF155D6C828}" destId="{92DBCD94-1525-4D57-AA33-1C6CD77B5472}" srcOrd="1" destOrd="0" presId="urn:microsoft.com/office/officeart/2005/8/layout/hierarchy1"/>
    <dgm:cxn modelId="{447E07DF-877D-4F20-8DD9-D59ABC76FCF9}" type="presParOf" srcId="{223E871B-A58B-45B8-9873-C84671662064}" destId="{23AC4FD7-5023-41FB-83B8-5B2F2DB2AB80}" srcOrd="1" destOrd="0" presId="urn:microsoft.com/office/officeart/2005/8/layout/hierarchy1"/>
    <dgm:cxn modelId="{A176B023-9621-49C7-B799-77AA94312925}" type="presParOf" srcId="{23AC4FD7-5023-41FB-83B8-5B2F2DB2AB80}" destId="{A9A4B324-6995-4592-A431-63E9B5945519}" srcOrd="0" destOrd="0" presId="urn:microsoft.com/office/officeart/2005/8/layout/hierarchy1"/>
    <dgm:cxn modelId="{8D619C9E-480E-4643-A84E-065CAFF1B0AA}" type="presParOf" srcId="{23AC4FD7-5023-41FB-83B8-5B2F2DB2AB80}" destId="{089F3618-4CA6-4D9E-BACA-5CE74BAE87AE}" srcOrd="1" destOrd="0" presId="urn:microsoft.com/office/officeart/2005/8/layout/hierarchy1"/>
    <dgm:cxn modelId="{EBD0D4C0-A986-4501-AC3B-1673C39CE8D4}" type="presParOf" srcId="{089F3618-4CA6-4D9E-BACA-5CE74BAE87AE}" destId="{FE518069-B674-4471-99A5-263A1EFC28D1}" srcOrd="0" destOrd="0" presId="urn:microsoft.com/office/officeart/2005/8/layout/hierarchy1"/>
    <dgm:cxn modelId="{66CCAD1B-BC18-4019-A4BC-F2B7CEAA12B4}" type="presParOf" srcId="{FE518069-B674-4471-99A5-263A1EFC28D1}" destId="{BFC6CC11-81A1-4653-8502-1CF309D78FA5}" srcOrd="0" destOrd="0" presId="urn:microsoft.com/office/officeart/2005/8/layout/hierarchy1"/>
    <dgm:cxn modelId="{D4D8B068-0469-4B80-9B53-DC01978CC791}" type="presParOf" srcId="{FE518069-B674-4471-99A5-263A1EFC28D1}" destId="{EE05C050-996C-4038-AD30-B00009C914EE}" srcOrd="1" destOrd="0" presId="urn:microsoft.com/office/officeart/2005/8/layout/hierarchy1"/>
    <dgm:cxn modelId="{982F9893-5007-43C6-B25F-F6D26653DA93}" type="presParOf" srcId="{089F3618-4CA6-4D9E-BACA-5CE74BAE87AE}" destId="{D7A96152-F2FF-47BE-B304-3FBF13897E07}" srcOrd="1" destOrd="0" presId="urn:microsoft.com/office/officeart/2005/8/layout/hierarchy1"/>
    <dgm:cxn modelId="{470CA52F-1368-4127-9518-0FE7888D012A}" type="presParOf" srcId="{23AC4FD7-5023-41FB-83B8-5B2F2DB2AB80}" destId="{E653BD44-1E58-4727-B0A0-CCB85FB02C76}" srcOrd="2" destOrd="0" presId="urn:microsoft.com/office/officeart/2005/8/layout/hierarchy1"/>
    <dgm:cxn modelId="{0F2000A8-9799-4436-BED6-BE261C46B2AD}" type="presParOf" srcId="{23AC4FD7-5023-41FB-83B8-5B2F2DB2AB80}" destId="{8F55E1F5-87A9-427B-A630-2515A334CFBD}" srcOrd="3" destOrd="0" presId="urn:microsoft.com/office/officeart/2005/8/layout/hierarchy1"/>
    <dgm:cxn modelId="{10BED246-935B-44B8-8ED8-75EE2234FD80}" type="presParOf" srcId="{8F55E1F5-87A9-427B-A630-2515A334CFBD}" destId="{62D5FA30-C6F6-469E-B362-0696C57FE1EF}" srcOrd="0" destOrd="0" presId="urn:microsoft.com/office/officeart/2005/8/layout/hierarchy1"/>
    <dgm:cxn modelId="{2CBEFD0B-9C68-4210-BE4E-C8E2DDF37766}" type="presParOf" srcId="{62D5FA30-C6F6-469E-B362-0696C57FE1EF}" destId="{E4BAD0AD-1673-42D0-8FC8-7B8A25A077D6}" srcOrd="0" destOrd="0" presId="urn:microsoft.com/office/officeart/2005/8/layout/hierarchy1"/>
    <dgm:cxn modelId="{74478507-7525-4929-99AB-7D21B6FCF53B}" type="presParOf" srcId="{62D5FA30-C6F6-469E-B362-0696C57FE1EF}" destId="{60D8335D-B28E-434B-AE71-E036036A1B9C}" srcOrd="1" destOrd="0" presId="urn:microsoft.com/office/officeart/2005/8/layout/hierarchy1"/>
    <dgm:cxn modelId="{1ED8B168-6870-4479-97DE-B9920C260A6A}" type="presParOf" srcId="{8F55E1F5-87A9-427B-A630-2515A334CFBD}" destId="{555CFE7E-C62C-4FE8-9AC0-59E297704EB2}"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2BD5571-45E6-4C09-B0C7-139F27E0B340}"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en-US"/>
        </a:p>
      </dgm:t>
    </dgm:pt>
    <dgm:pt modelId="{9E5E1B81-CB35-457F-91EA-C2FB8B40890E}">
      <dgm:prSet phldrT="[Text]" phldr="0"/>
      <dgm:spPr/>
      <dgm:t>
        <a:bodyPr/>
        <a:lstStyle/>
        <a:p>
          <a:pPr rtl="0"/>
          <a:r>
            <a:rPr lang="en-US">
              <a:latin typeface="Gill Sans MT" panose="020B0502020104020203"/>
            </a:rPr>
            <a:t>RFId</a:t>
          </a:r>
          <a:r>
            <a:rPr lang="en-US" b="0" i="0" u="none" strike="noStrike" cap="none" baseline="0" noProof="0">
              <a:solidFill>
                <a:srgbClr val="010000"/>
              </a:solidFill>
              <a:latin typeface="Gill Sans MT"/>
            </a:rPr>
            <a:t> </a:t>
          </a:r>
          <a:r>
            <a:rPr lang="en-US" b="0" i="0" u="none" strike="noStrike" cap="none" baseline="0" noProof="0">
              <a:latin typeface="Gill Sans MT"/>
            </a:rPr>
            <a:t>Controller</a:t>
          </a:r>
          <a:r>
            <a:rPr lang="en-US" b="0" i="0" u="none" strike="noStrike" cap="none" baseline="0" noProof="0">
              <a:solidFill>
                <a:srgbClr val="010000"/>
              </a:solidFill>
              <a:latin typeface="Gill Sans MT"/>
            </a:rPr>
            <a:t> </a:t>
          </a:r>
          <a:r>
            <a:rPr lang="en-US" b="0" i="0" u="none" strike="noStrike" cap="none" baseline="0" noProof="0">
              <a:latin typeface="Gill Sans MT"/>
            </a:rPr>
            <a:t>sending data</a:t>
          </a:r>
          <a:endParaRPr lang="en-US"/>
        </a:p>
      </dgm:t>
    </dgm:pt>
    <dgm:pt modelId="{79015D74-F148-4CEE-9FF2-210BFFFB86CE}" type="parTrans" cxnId="{2F724C5A-3DE2-4357-86F7-EF4A4DCD9AC9}">
      <dgm:prSet/>
      <dgm:spPr/>
      <dgm:t>
        <a:bodyPr/>
        <a:lstStyle/>
        <a:p>
          <a:endParaRPr lang="en-US"/>
        </a:p>
      </dgm:t>
    </dgm:pt>
    <dgm:pt modelId="{A230B13C-98CC-43DC-AB1A-220DD601ACB5}" type="sibTrans" cxnId="{2F724C5A-3DE2-4357-86F7-EF4A4DCD9AC9}">
      <dgm:prSet/>
      <dgm:spPr/>
      <dgm:t>
        <a:bodyPr/>
        <a:lstStyle/>
        <a:p>
          <a:endParaRPr lang="en-US"/>
        </a:p>
      </dgm:t>
    </dgm:pt>
    <dgm:pt modelId="{5E26B9F7-BC3B-468D-A16F-A90BED75DEC1}">
      <dgm:prSet phldrT="[Text]" phldr="0"/>
      <dgm:spPr/>
      <dgm:t>
        <a:bodyPr/>
        <a:lstStyle/>
        <a:p>
          <a:pPr rtl="0"/>
          <a:r>
            <a:rPr lang="en-US">
              <a:latin typeface="Gill Sans MT" panose="020B0502020104020203"/>
            </a:rPr>
            <a:t>Making decision based upon the algorithm</a:t>
          </a:r>
          <a:endParaRPr lang="en-US"/>
        </a:p>
      </dgm:t>
    </dgm:pt>
    <dgm:pt modelId="{3E35B826-57F0-47C5-8EFB-10E01EE098C0}" type="parTrans" cxnId="{D46981AA-47D7-4099-A700-946BE1C78D85}">
      <dgm:prSet/>
      <dgm:spPr/>
      <dgm:t>
        <a:bodyPr/>
        <a:lstStyle/>
        <a:p>
          <a:endParaRPr lang="en-US"/>
        </a:p>
      </dgm:t>
    </dgm:pt>
    <dgm:pt modelId="{E358C9A6-8BCC-4427-8E86-572EE5C10140}" type="sibTrans" cxnId="{D46981AA-47D7-4099-A700-946BE1C78D85}">
      <dgm:prSet/>
      <dgm:spPr/>
      <dgm:t>
        <a:bodyPr/>
        <a:lstStyle/>
        <a:p>
          <a:endParaRPr lang="en-US"/>
        </a:p>
      </dgm:t>
    </dgm:pt>
    <dgm:pt modelId="{4E01DD4D-3254-4BDE-AE26-138C5DE4715D}">
      <dgm:prSet phldrT="[Text]" phldr="0"/>
      <dgm:spPr/>
      <dgm:t>
        <a:bodyPr/>
        <a:lstStyle/>
        <a:p>
          <a:pPr rtl="0"/>
          <a:r>
            <a:rPr lang="en-US">
              <a:latin typeface="Gill Sans MT" panose="020B0502020104020203"/>
            </a:rPr>
            <a:t>Firebase stores the result and logs the notification</a:t>
          </a:r>
          <a:endParaRPr lang="en-US"/>
        </a:p>
      </dgm:t>
    </dgm:pt>
    <dgm:pt modelId="{E62ADE14-ADF5-40B6-ADE5-9F891ED2BD9B}" type="parTrans" cxnId="{3585A58F-675A-4AA0-9F76-CA42E0BAA02B}">
      <dgm:prSet/>
      <dgm:spPr/>
      <dgm:t>
        <a:bodyPr/>
        <a:lstStyle/>
        <a:p>
          <a:endParaRPr lang="en-US"/>
        </a:p>
      </dgm:t>
    </dgm:pt>
    <dgm:pt modelId="{DCDB7A99-82EC-4197-B010-48F7701DDA99}" type="sibTrans" cxnId="{3585A58F-675A-4AA0-9F76-CA42E0BAA02B}">
      <dgm:prSet/>
      <dgm:spPr/>
      <dgm:t>
        <a:bodyPr/>
        <a:lstStyle/>
        <a:p>
          <a:endParaRPr lang="en-US"/>
        </a:p>
      </dgm:t>
    </dgm:pt>
    <dgm:pt modelId="{441F7597-B3BA-48C9-8DF3-CB3FEC41C750}">
      <dgm:prSet phldrT="[Text]" phldr="0"/>
      <dgm:spPr/>
      <dgm:t>
        <a:bodyPr/>
        <a:lstStyle/>
        <a:p>
          <a:pPr rtl="0"/>
          <a:r>
            <a:rPr lang="en-US">
              <a:latin typeface="Gill Sans MT" panose="020B0502020104020203"/>
            </a:rPr>
            <a:t>Info sent to respective authorities</a:t>
          </a:r>
          <a:endParaRPr lang="en-US"/>
        </a:p>
      </dgm:t>
    </dgm:pt>
    <dgm:pt modelId="{99A1F208-09FE-4314-BDA7-31AD122E6E33}" type="parTrans" cxnId="{988095F3-39C1-4D3E-90AD-27C6D6309D99}">
      <dgm:prSet/>
      <dgm:spPr/>
      <dgm:t>
        <a:bodyPr/>
        <a:lstStyle/>
        <a:p>
          <a:endParaRPr lang="en-US"/>
        </a:p>
      </dgm:t>
    </dgm:pt>
    <dgm:pt modelId="{E0B586AD-9D17-4E16-99B1-B83D619E3B0B}" type="sibTrans" cxnId="{988095F3-39C1-4D3E-90AD-27C6D6309D99}">
      <dgm:prSet/>
      <dgm:spPr/>
      <dgm:t>
        <a:bodyPr/>
        <a:lstStyle/>
        <a:p>
          <a:endParaRPr lang="en-US"/>
        </a:p>
      </dgm:t>
    </dgm:pt>
    <dgm:pt modelId="{0B183646-24F7-41F8-B1E1-6B3AB2437AA9}">
      <dgm:prSet phldrT="[Text]" phldr="0"/>
      <dgm:spPr/>
      <dgm:t>
        <a:bodyPr/>
        <a:lstStyle/>
        <a:p>
          <a:pPr rtl="0"/>
          <a:r>
            <a:rPr lang="en-US">
              <a:latin typeface="Gill Sans MT" panose="020B0502020104020203"/>
            </a:rPr>
            <a:t>Status shown in the display/ LED with the controller</a:t>
          </a:r>
          <a:endParaRPr lang="en-US"/>
        </a:p>
      </dgm:t>
    </dgm:pt>
    <dgm:pt modelId="{A3210838-CD02-4C05-B389-4478568DA80D}" type="parTrans" cxnId="{5F9C9763-9E15-4781-86F6-EBF158DAD5BF}">
      <dgm:prSet/>
      <dgm:spPr/>
      <dgm:t>
        <a:bodyPr/>
        <a:lstStyle/>
        <a:p>
          <a:endParaRPr lang="en-US"/>
        </a:p>
      </dgm:t>
    </dgm:pt>
    <dgm:pt modelId="{D30BDF1A-6B08-48C4-BE0C-57DAC4B3ABB6}" type="sibTrans" cxnId="{5F9C9763-9E15-4781-86F6-EBF158DAD5BF}">
      <dgm:prSet/>
      <dgm:spPr/>
      <dgm:t>
        <a:bodyPr/>
        <a:lstStyle/>
        <a:p>
          <a:endParaRPr lang="en-US"/>
        </a:p>
      </dgm:t>
    </dgm:pt>
    <dgm:pt modelId="{CA481D5C-27FA-479E-8B09-7F71C49B1E15}">
      <dgm:prSet phldr="0"/>
      <dgm:spPr/>
      <dgm:t>
        <a:bodyPr/>
        <a:lstStyle/>
        <a:p>
          <a:pPr rtl="0"/>
          <a:r>
            <a:rPr lang="en-US">
              <a:latin typeface="Gill Sans MT" panose="020B0502020104020203"/>
            </a:rPr>
            <a:t>Nodemcu receiving the data</a:t>
          </a:r>
        </a:p>
      </dgm:t>
    </dgm:pt>
    <dgm:pt modelId="{2C3C6B84-9265-44AC-B5AF-2C6C8BFC01BE}" type="parTrans" cxnId="{2FC07DEA-DCFD-4CAA-A77F-DF6690385173}">
      <dgm:prSet/>
      <dgm:spPr/>
    </dgm:pt>
    <dgm:pt modelId="{32626790-1086-4429-8255-FACDD6198F0D}" type="sibTrans" cxnId="{2FC07DEA-DCFD-4CAA-A77F-DF6690385173}">
      <dgm:prSet/>
      <dgm:spPr/>
      <dgm:t>
        <a:bodyPr/>
        <a:lstStyle/>
        <a:p>
          <a:endParaRPr lang="en-US"/>
        </a:p>
      </dgm:t>
    </dgm:pt>
    <dgm:pt modelId="{B583ABA9-BF27-431E-8752-D5B7051CFDAC}">
      <dgm:prSet phldr="0"/>
      <dgm:spPr/>
      <dgm:t>
        <a:bodyPr/>
        <a:lstStyle/>
        <a:p>
          <a:pPr rtl="0"/>
          <a:r>
            <a:rPr lang="en-US">
              <a:latin typeface="Gill Sans MT" panose="020B0502020104020203"/>
            </a:rPr>
            <a:t>Person geotagged to log his travel and public contact details</a:t>
          </a:r>
        </a:p>
      </dgm:t>
    </dgm:pt>
    <dgm:pt modelId="{AD1AEC56-4D64-4829-9FFE-95E198D58401}" type="parTrans" cxnId="{228928BE-79CD-4699-976E-AEA549D16CCA}">
      <dgm:prSet/>
      <dgm:spPr/>
    </dgm:pt>
    <dgm:pt modelId="{84DAB4BA-EED1-4EB5-8A22-2E905D3B268C}" type="sibTrans" cxnId="{228928BE-79CD-4699-976E-AEA549D16CCA}">
      <dgm:prSet/>
      <dgm:spPr/>
      <dgm:t>
        <a:bodyPr/>
        <a:lstStyle/>
        <a:p>
          <a:endParaRPr lang="en-US"/>
        </a:p>
      </dgm:t>
    </dgm:pt>
    <dgm:pt modelId="{C9EB5F57-0A55-464C-B3B3-453DC2C9F9C1}">
      <dgm:prSet phldr="0"/>
      <dgm:spPr/>
      <dgm:t>
        <a:bodyPr/>
        <a:lstStyle/>
        <a:p>
          <a:pPr rtl="0"/>
          <a:r>
            <a:rPr lang="en-US">
              <a:latin typeface="Gill Sans MT" panose="020B0502020104020203"/>
            </a:rPr>
            <a:t>Warning sent to the infected/ quanrantined person. No task for others.</a:t>
          </a:r>
        </a:p>
      </dgm:t>
    </dgm:pt>
    <dgm:pt modelId="{A806CEA4-0EE1-47D5-BE4C-3AB97FE1686B}" type="parTrans" cxnId="{5327A0C4-6527-496D-9052-9D45122D8170}">
      <dgm:prSet/>
      <dgm:spPr/>
    </dgm:pt>
    <dgm:pt modelId="{184EE5F3-245C-4664-BEE0-245CBD1DB9F9}" type="sibTrans" cxnId="{5327A0C4-6527-496D-9052-9D45122D8170}">
      <dgm:prSet/>
      <dgm:spPr/>
      <dgm:t>
        <a:bodyPr/>
        <a:lstStyle/>
        <a:p>
          <a:endParaRPr lang="en-US"/>
        </a:p>
      </dgm:t>
    </dgm:pt>
    <dgm:pt modelId="{7001EA48-07DE-4138-BFC2-751749001770}" type="pres">
      <dgm:prSet presAssocID="{92BD5571-45E6-4C09-B0C7-139F27E0B340}" presName="diagram" presStyleCnt="0">
        <dgm:presLayoutVars>
          <dgm:dir/>
          <dgm:resizeHandles val="exact"/>
        </dgm:presLayoutVars>
      </dgm:prSet>
      <dgm:spPr/>
    </dgm:pt>
    <dgm:pt modelId="{626A2F22-AEC4-49D3-8F4A-A3B208A770EB}" type="pres">
      <dgm:prSet presAssocID="{9E5E1B81-CB35-457F-91EA-C2FB8B40890E}" presName="node" presStyleLbl="node1" presStyleIdx="0" presStyleCnt="8">
        <dgm:presLayoutVars>
          <dgm:bulletEnabled val="1"/>
        </dgm:presLayoutVars>
      </dgm:prSet>
      <dgm:spPr/>
    </dgm:pt>
    <dgm:pt modelId="{E031E7C5-F0D3-4F6B-B1EB-E2E5BF89D14B}" type="pres">
      <dgm:prSet presAssocID="{A230B13C-98CC-43DC-AB1A-220DD601ACB5}" presName="sibTrans" presStyleLbl="sibTrans2D1" presStyleIdx="0" presStyleCnt="7"/>
      <dgm:spPr/>
    </dgm:pt>
    <dgm:pt modelId="{0DEDFA61-9FC6-4104-BC69-9F97C5A088F0}" type="pres">
      <dgm:prSet presAssocID="{A230B13C-98CC-43DC-AB1A-220DD601ACB5}" presName="connectorText" presStyleLbl="sibTrans2D1" presStyleIdx="0" presStyleCnt="7"/>
      <dgm:spPr/>
    </dgm:pt>
    <dgm:pt modelId="{3C729910-2397-477D-BAF0-D5D15AE5E59C}" type="pres">
      <dgm:prSet presAssocID="{CA481D5C-27FA-479E-8B09-7F71C49B1E15}" presName="node" presStyleLbl="node1" presStyleIdx="1" presStyleCnt="8">
        <dgm:presLayoutVars>
          <dgm:bulletEnabled val="1"/>
        </dgm:presLayoutVars>
      </dgm:prSet>
      <dgm:spPr/>
    </dgm:pt>
    <dgm:pt modelId="{C4327984-39DA-41D3-B391-28F15256E38E}" type="pres">
      <dgm:prSet presAssocID="{32626790-1086-4429-8255-FACDD6198F0D}" presName="sibTrans" presStyleLbl="sibTrans2D1" presStyleIdx="1" presStyleCnt="7"/>
      <dgm:spPr/>
    </dgm:pt>
    <dgm:pt modelId="{49F9A977-1A82-4984-95C6-0E2194E635F3}" type="pres">
      <dgm:prSet presAssocID="{32626790-1086-4429-8255-FACDD6198F0D}" presName="connectorText" presStyleLbl="sibTrans2D1" presStyleIdx="1" presStyleCnt="7"/>
      <dgm:spPr/>
    </dgm:pt>
    <dgm:pt modelId="{195CF242-E537-4BC4-A110-9E7F8C1E6473}" type="pres">
      <dgm:prSet presAssocID="{5E26B9F7-BC3B-468D-A16F-A90BED75DEC1}" presName="node" presStyleLbl="node1" presStyleIdx="2" presStyleCnt="8">
        <dgm:presLayoutVars>
          <dgm:bulletEnabled val="1"/>
        </dgm:presLayoutVars>
      </dgm:prSet>
      <dgm:spPr/>
    </dgm:pt>
    <dgm:pt modelId="{D5964E49-FE0B-4B0F-B50D-7E1FE029BCA6}" type="pres">
      <dgm:prSet presAssocID="{E358C9A6-8BCC-4427-8E86-572EE5C10140}" presName="sibTrans" presStyleLbl="sibTrans2D1" presStyleIdx="2" presStyleCnt="7"/>
      <dgm:spPr/>
    </dgm:pt>
    <dgm:pt modelId="{3C43220E-52AA-409C-BF95-42A2CAE313C2}" type="pres">
      <dgm:prSet presAssocID="{E358C9A6-8BCC-4427-8E86-572EE5C10140}" presName="connectorText" presStyleLbl="sibTrans2D1" presStyleIdx="2" presStyleCnt="7"/>
      <dgm:spPr/>
    </dgm:pt>
    <dgm:pt modelId="{A17321A3-CA53-429D-BAA4-2FD50B803EC9}" type="pres">
      <dgm:prSet presAssocID="{4E01DD4D-3254-4BDE-AE26-138C5DE4715D}" presName="node" presStyleLbl="node1" presStyleIdx="3" presStyleCnt="8">
        <dgm:presLayoutVars>
          <dgm:bulletEnabled val="1"/>
        </dgm:presLayoutVars>
      </dgm:prSet>
      <dgm:spPr/>
    </dgm:pt>
    <dgm:pt modelId="{79EE1043-EC69-4777-8A7B-CD2E2A225DB8}" type="pres">
      <dgm:prSet presAssocID="{DCDB7A99-82EC-4197-B010-48F7701DDA99}" presName="sibTrans" presStyleLbl="sibTrans2D1" presStyleIdx="3" presStyleCnt="7"/>
      <dgm:spPr/>
    </dgm:pt>
    <dgm:pt modelId="{CCCDDB91-509D-4C91-AA6A-A612DBE5FEEC}" type="pres">
      <dgm:prSet presAssocID="{DCDB7A99-82EC-4197-B010-48F7701DDA99}" presName="connectorText" presStyleLbl="sibTrans2D1" presStyleIdx="3" presStyleCnt="7"/>
      <dgm:spPr/>
    </dgm:pt>
    <dgm:pt modelId="{1E0A4F22-B38E-4AE6-88CA-F9A76EFB832E}" type="pres">
      <dgm:prSet presAssocID="{C9EB5F57-0A55-464C-B3B3-453DC2C9F9C1}" presName="node" presStyleLbl="node1" presStyleIdx="4" presStyleCnt="8">
        <dgm:presLayoutVars>
          <dgm:bulletEnabled val="1"/>
        </dgm:presLayoutVars>
      </dgm:prSet>
      <dgm:spPr/>
    </dgm:pt>
    <dgm:pt modelId="{B9CDF6A8-445E-418F-BC55-D599E705CB57}" type="pres">
      <dgm:prSet presAssocID="{184EE5F3-245C-4664-BEE0-245CBD1DB9F9}" presName="sibTrans" presStyleLbl="sibTrans2D1" presStyleIdx="4" presStyleCnt="7"/>
      <dgm:spPr/>
    </dgm:pt>
    <dgm:pt modelId="{8737E9F3-3238-4539-B9E9-547D2AE5BE65}" type="pres">
      <dgm:prSet presAssocID="{184EE5F3-245C-4664-BEE0-245CBD1DB9F9}" presName="connectorText" presStyleLbl="sibTrans2D1" presStyleIdx="4" presStyleCnt="7"/>
      <dgm:spPr/>
    </dgm:pt>
    <dgm:pt modelId="{3BDCFC94-CF34-452D-B0B7-47D5CF02B973}" type="pres">
      <dgm:prSet presAssocID="{441F7597-B3BA-48C9-8DF3-CB3FEC41C750}" presName="node" presStyleLbl="node1" presStyleIdx="5" presStyleCnt="8">
        <dgm:presLayoutVars>
          <dgm:bulletEnabled val="1"/>
        </dgm:presLayoutVars>
      </dgm:prSet>
      <dgm:spPr/>
    </dgm:pt>
    <dgm:pt modelId="{196E03DF-574B-49BC-894C-BE4508C51EE8}" type="pres">
      <dgm:prSet presAssocID="{E0B586AD-9D17-4E16-99B1-B83D619E3B0B}" presName="sibTrans" presStyleLbl="sibTrans2D1" presStyleIdx="5" presStyleCnt="7"/>
      <dgm:spPr/>
    </dgm:pt>
    <dgm:pt modelId="{39153DC7-CC26-4C74-AD4E-60E43349F216}" type="pres">
      <dgm:prSet presAssocID="{E0B586AD-9D17-4E16-99B1-B83D619E3B0B}" presName="connectorText" presStyleLbl="sibTrans2D1" presStyleIdx="5" presStyleCnt="7"/>
      <dgm:spPr/>
    </dgm:pt>
    <dgm:pt modelId="{496B8D93-53EE-4987-9C3B-49756CF83DDE}" type="pres">
      <dgm:prSet presAssocID="{0B183646-24F7-41F8-B1E1-6B3AB2437AA9}" presName="node" presStyleLbl="node1" presStyleIdx="6" presStyleCnt="8">
        <dgm:presLayoutVars>
          <dgm:bulletEnabled val="1"/>
        </dgm:presLayoutVars>
      </dgm:prSet>
      <dgm:spPr/>
    </dgm:pt>
    <dgm:pt modelId="{2EBFA286-649B-4497-A1D9-C3C490CDE1FA}" type="pres">
      <dgm:prSet presAssocID="{D30BDF1A-6B08-48C4-BE0C-57DAC4B3ABB6}" presName="sibTrans" presStyleLbl="sibTrans2D1" presStyleIdx="6" presStyleCnt="7"/>
      <dgm:spPr/>
    </dgm:pt>
    <dgm:pt modelId="{C39BEEC2-8C3B-4E21-97E3-031531A33969}" type="pres">
      <dgm:prSet presAssocID="{D30BDF1A-6B08-48C4-BE0C-57DAC4B3ABB6}" presName="connectorText" presStyleLbl="sibTrans2D1" presStyleIdx="6" presStyleCnt="7"/>
      <dgm:spPr/>
    </dgm:pt>
    <dgm:pt modelId="{113DA835-0A9D-4CED-B3AD-9595F52EC36C}" type="pres">
      <dgm:prSet presAssocID="{B583ABA9-BF27-431E-8752-D5B7051CFDAC}" presName="node" presStyleLbl="node1" presStyleIdx="7" presStyleCnt="8">
        <dgm:presLayoutVars>
          <dgm:bulletEnabled val="1"/>
        </dgm:presLayoutVars>
      </dgm:prSet>
      <dgm:spPr/>
    </dgm:pt>
  </dgm:ptLst>
  <dgm:cxnLst>
    <dgm:cxn modelId="{9363E904-8101-496F-9E6C-9A5B2CFDEB2B}" type="presOf" srcId="{184EE5F3-245C-4664-BEE0-245CBD1DB9F9}" destId="{8737E9F3-3238-4539-B9E9-547D2AE5BE65}" srcOrd="1" destOrd="0" presId="urn:microsoft.com/office/officeart/2005/8/layout/process5"/>
    <dgm:cxn modelId="{7160C20A-5A68-43E1-B8F1-F4672E67DF1A}" type="presOf" srcId="{E358C9A6-8BCC-4427-8E86-572EE5C10140}" destId="{3C43220E-52AA-409C-BF95-42A2CAE313C2}" srcOrd="1" destOrd="0" presId="urn:microsoft.com/office/officeart/2005/8/layout/process5"/>
    <dgm:cxn modelId="{C2A69C10-F07D-4747-AFDD-426453360CA3}" type="presOf" srcId="{B583ABA9-BF27-431E-8752-D5B7051CFDAC}" destId="{113DA835-0A9D-4CED-B3AD-9595F52EC36C}" srcOrd="0" destOrd="0" presId="urn:microsoft.com/office/officeart/2005/8/layout/process5"/>
    <dgm:cxn modelId="{E445941E-7C18-4B8D-AC10-66CE29A41A80}" type="presOf" srcId="{441F7597-B3BA-48C9-8DF3-CB3FEC41C750}" destId="{3BDCFC94-CF34-452D-B0B7-47D5CF02B973}" srcOrd="0" destOrd="0" presId="urn:microsoft.com/office/officeart/2005/8/layout/process5"/>
    <dgm:cxn modelId="{D18AEA31-9C20-46B1-9663-E5F6B6F519F0}" type="presOf" srcId="{A230B13C-98CC-43DC-AB1A-220DD601ACB5}" destId="{E031E7C5-F0D3-4F6B-B1EB-E2E5BF89D14B}" srcOrd="0" destOrd="0" presId="urn:microsoft.com/office/officeart/2005/8/layout/process5"/>
    <dgm:cxn modelId="{61DF815B-CE4E-4E54-A1B4-3857F5F3568C}" type="presOf" srcId="{E358C9A6-8BCC-4427-8E86-572EE5C10140}" destId="{D5964E49-FE0B-4B0F-B50D-7E1FE029BCA6}" srcOrd="0" destOrd="0" presId="urn:microsoft.com/office/officeart/2005/8/layout/process5"/>
    <dgm:cxn modelId="{5F9C9763-9E15-4781-86F6-EBF158DAD5BF}" srcId="{92BD5571-45E6-4C09-B0C7-139F27E0B340}" destId="{0B183646-24F7-41F8-B1E1-6B3AB2437AA9}" srcOrd="6" destOrd="0" parTransId="{A3210838-CD02-4C05-B389-4478568DA80D}" sibTransId="{D30BDF1A-6B08-48C4-BE0C-57DAC4B3ABB6}"/>
    <dgm:cxn modelId="{933EC466-4032-43EE-860C-59D6DEF66DC0}" type="presOf" srcId="{92BD5571-45E6-4C09-B0C7-139F27E0B340}" destId="{7001EA48-07DE-4138-BFC2-751749001770}" srcOrd="0" destOrd="0" presId="urn:microsoft.com/office/officeart/2005/8/layout/process5"/>
    <dgm:cxn modelId="{509DC74D-E405-4C62-A90C-E77E8349690A}" type="presOf" srcId="{9E5E1B81-CB35-457F-91EA-C2FB8B40890E}" destId="{626A2F22-AEC4-49D3-8F4A-A3B208A770EB}" srcOrd="0" destOrd="0" presId="urn:microsoft.com/office/officeart/2005/8/layout/process5"/>
    <dgm:cxn modelId="{E0BCCD6E-A6D7-4E47-88E0-19D4AFA57D16}" type="presOf" srcId="{184EE5F3-245C-4664-BEE0-245CBD1DB9F9}" destId="{B9CDF6A8-445E-418F-BC55-D599E705CB57}" srcOrd="0" destOrd="0" presId="urn:microsoft.com/office/officeart/2005/8/layout/process5"/>
    <dgm:cxn modelId="{81F85359-F270-4229-8A46-EAA1734B313B}" type="presOf" srcId="{32626790-1086-4429-8255-FACDD6198F0D}" destId="{C4327984-39DA-41D3-B391-28F15256E38E}" srcOrd="0" destOrd="0" presId="urn:microsoft.com/office/officeart/2005/8/layout/process5"/>
    <dgm:cxn modelId="{2F724C5A-3DE2-4357-86F7-EF4A4DCD9AC9}" srcId="{92BD5571-45E6-4C09-B0C7-139F27E0B340}" destId="{9E5E1B81-CB35-457F-91EA-C2FB8B40890E}" srcOrd="0" destOrd="0" parTransId="{79015D74-F148-4CEE-9FF2-210BFFFB86CE}" sibTransId="{A230B13C-98CC-43DC-AB1A-220DD601ACB5}"/>
    <dgm:cxn modelId="{A36ED08C-D7FE-4BB2-AB79-CD743A982804}" type="presOf" srcId="{CA481D5C-27FA-479E-8B09-7F71C49B1E15}" destId="{3C729910-2397-477D-BAF0-D5D15AE5E59C}" srcOrd="0" destOrd="0" presId="urn:microsoft.com/office/officeart/2005/8/layout/process5"/>
    <dgm:cxn modelId="{3585A58F-675A-4AA0-9F76-CA42E0BAA02B}" srcId="{92BD5571-45E6-4C09-B0C7-139F27E0B340}" destId="{4E01DD4D-3254-4BDE-AE26-138C5DE4715D}" srcOrd="3" destOrd="0" parTransId="{E62ADE14-ADF5-40B6-ADE5-9F891ED2BD9B}" sibTransId="{DCDB7A99-82EC-4197-B010-48F7701DDA99}"/>
    <dgm:cxn modelId="{9290B791-7C78-4BB7-ADA4-780BBCF546B9}" type="presOf" srcId="{E0B586AD-9D17-4E16-99B1-B83D619E3B0B}" destId="{39153DC7-CC26-4C74-AD4E-60E43349F216}" srcOrd="1" destOrd="0" presId="urn:microsoft.com/office/officeart/2005/8/layout/process5"/>
    <dgm:cxn modelId="{E46059A3-FD1B-4C3E-B9D3-A272C3E152B9}" type="presOf" srcId="{D30BDF1A-6B08-48C4-BE0C-57DAC4B3ABB6}" destId="{C39BEEC2-8C3B-4E21-97E3-031531A33969}" srcOrd="1" destOrd="0" presId="urn:microsoft.com/office/officeart/2005/8/layout/process5"/>
    <dgm:cxn modelId="{AC7823A5-7446-40CB-9273-A801BF929504}" type="presOf" srcId="{4E01DD4D-3254-4BDE-AE26-138C5DE4715D}" destId="{A17321A3-CA53-429D-BAA4-2FD50B803EC9}" srcOrd="0" destOrd="0" presId="urn:microsoft.com/office/officeart/2005/8/layout/process5"/>
    <dgm:cxn modelId="{115258A6-4849-40F4-8CFE-D89011E9379F}" type="presOf" srcId="{D30BDF1A-6B08-48C4-BE0C-57DAC4B3ABB6}" destId="{2EBFA286-649B-4497-A1D9-C3C490CDE1FA}" srcOrd="0" destOrd="0" presId="urn:microsoft.com/office/officeart/2005/8/layout/process5"/>
    <dgm:cxn modelId="{D46981AA-47D7-4099-A700-946BE1C78D85}" srcId="{92BD5571-45E6-4C09-B0C7-139F27E0B340}" destId="{5E26B9F7-BC3B-468D-A16F-A90BED75DEC1}" srcOrd="2" destOrd="0" parTransId="{3E35B826-57F0-47C5-8EFB-10E01EE098C0}" sibTransId="{E358C9A6-8BCC-4427-8E86-572EE5C10140}"/>
    <dgm:cxn modelId="{8ED6F7B0-763D-494A-AEC3-8E4294A2A4FF}" type="presOf" srcId="{5E26B9F7-BC3B-468D-A16F-A90BED75DEC1}" destId="{195CF242-E537-4BC4-A110-9E7F8C1E6473}" srcOrd="0" destOrd="0" presId="urn:microsoft.com/office/officeart/2005/8/layout/process5"/>
    <dgm:cxn modelId="{7276D3BB-0F67-479D-8E8C-A8E7F608A063}" type="presOf" srcId="{C9EB5F57-0A55-464C-B3B3-453DC2C9F9C1}" destId="{1E0A4F22-B38E-4AE6-88CA-F9A76EFB832E}" srcOrd="0" destOrd="0" presId="urn:microsoft.com/office/officeart/2005/8/layout/process5"/>
    <dgm:cxn modelId="{228928BE-79CD-4699-976E-AEA549D16CCA}" srcId="{92BD5571-45E6-4C09-B0C7-139F27E0B340}" destId="{B583ABA9-BF27-431E-8752-D5B7051CFDAC}" srcOrd="7" destOrd="0" parTransId="{AD1AEC56-4D64-4829-9FFE-95E198D58401}" sibTransId="{84DAB4BA-EED1-4EB5-8A22-2E905D3B268C}"/>
    <dgm:cxn modelId="{5327A0C4-6527-496D-9052-9D45122D8170}" srcId="{92BD5571-45E6-4C09-B0C7-139F27E0B340}" destId="{C9EB5F57-0A55-464C-B3B3-453DC2C9F9C1}" srcOrd="4" destOrd="0" parTransId="{A806CEA4-0EE1-47D5-BE4C-3AB97FE1686B}" sibTransId="{184EE5F3-245C-4664-BEE0-245CBD1DB9F9}"/>
    <dgm:cxn modelId="{C34D7ED3-E035-42B3-A71B-AFD7BA34737E}" type="presOf" srcId="{DCDB7A99-82EC-4197-B010-48F7701DDA99}" destId="{CCCDDB91-509D-4C91-AA6A-A612DBE5FEEC}" srcOrd="1" destOrd="0" presId="urn:microsoft.com/office/officeart/2005/8/layout/process5"/>
    <dgm:cxn modelId="{BB3D3ADA-B025-4782-8F0E-6B548D92B495}" type="presOf" srcId="{0B183646-24F7-41F8-B1E1-6B3AB2437AA9}" destId="{496B8D93-53EE-4987-9C3B-49756CF83DDE}" srcOrd="0" destOrd="0" presId="urn:microsoft.com/office/officeart/2005/8/layout/process5"/>
    <dgm:cxn modelId="{1809A8DD-C259-48BE-AE3B-816053EC3A2A}" type="presOf" srcId="{DCDB7A99-82EC-4197-B010-48F7701DDA99}" destId="{79EE1043-EC69-4777-8A7B-CD2E2A225DB8}" srcOrd="0" destOrd="0" presId="urn:microsoft.com/office/officeart/2005/8/layout/process5"/>
    <dgm:cxn modelId="{27226DE1-23EA-46AB-8107-F776224E607F}" type="presOf" srcId="{32626790-1086-4429-8255-FACDD6198F0D}" destId="{49F9A977-1A82-4984-95C6-0E2194E635F3}" srcOrd="1" destOrd="0" presId="urn:microsoft.com/office/officeart/2005/8/layout/process5"/>
    <dgm:cxn modelId="{664F67E6-9AB0-46E7-A0B4-F6E9AF8F3607}" type="presOf" srcId="{A230B13C-98CC-43DC-AB1A-220DD601ACB5}" destId="{0DEDFA61-9FC6-4104-BC69-9F97C5A088F0}" srcOrd="1" destOrd="0" presId="urn:microsoft.com/office/officeart/2005/8/layout/process5"/>
    <dgm:cxn modelId="{2FC07DEA-DCFD-4CAA-A77F-DF6690385173}" srcId="{92BD5571-45E6-4C09-B0C7-139F27E0B340}" destId="{CA481D5C-27FA-479E-8B09-7F71C49B1E15}" srcOrd="1" destOrd="0" parTransId="{2C3C6B84-9265-44AC-B5AF-2C6C8BFC01BE}" sibTransId="{32626790-1086-4429-8255-FACDD6198F0D}"/>
    <dgm:cxn modelId="{988095F3-39C1-4D3E-90AD-27C6D6309D99}" srcId="{92BD5571-45E6-4C09-B0C7-139F27E0B340}" destId="{441F7597-B3BA-48C9-8DF3-CB3FEC41C750}" srcOrd="5" destOrd="0" parTransId="{99A1F208-09FE-4314-BDA7-31AD122E6E33}" sibTransId="{E0B586AD-9D17-4E16-99B1-B83D619E3B0B}"/>
    <dgm:cxn modelId="{08C339F4-D9E4-4A1F-9168-0CEF934002CF}" type="presOf" srcId="{E0B586AD-9D17-4E16-99B1-B83D619E3B0B}" destId="{196E03DF-574B-49BC-894C-BE4508C51EE8}" srcOrd="0" destOrd="0" presId="urn:microsoft.com/office/officeart/2005/8/layout/process5"/>
    <dgm:cxn modelId="{F69B8C8B-E5D5-474C-844C-8DE8E67E0769}" type="presParOf" srcId="{7001EA48-07DE-4138-BFC2-751749001770}" destId="{626A2F22-AEC4-49D3-8F4A-A3B208A770EB}" srcOrd="0" destOrd="0" presId="urn:microsoft.com/office/officeart/2005/8/layout/process5"/>
    <dgm:cxn modelId="{A829140D-319E-4354-A891-34674C80946A}" type="presParOf" srcId="{7001EA48-07DE-4138-BFC2-751749001770}" destId="{E031E7C5-F0D3-4F6B-B1EB-E2E5BF89D14B}" srcOrd="1" destOrd="0" presId="urn:microsoft.com/office/officeart/2005/8/layout/process5"/>
    <dgm:cxn modelId="{252FD216-2A83-4221-8675-7BDF2ABFF3D2}" type="presParOf" srcId="{E031E7C5-F0D3-4F6B-B1EB-E2E5BF89D14B}" destId="{0DEDFA61-9FC6-4104-BC69-9F97C5A088F0}" srcOrd="0" destOrd="0" presId="urn:microsoft.com/office/officeart/2005/8/layout/process5"/>
    <dgm:cxn modelId="{3520D0A0-AC8D-46E1-855A-F0862F17B3BA}" type="presParOf" srcId="{7001EA48-07DE-4138-BFC2-751749001770}" destId="{3C729910-2397-477D-BAF0-D5D15AE5E59C}" srcOrd="2" destOrd="0" presId="urn:microsoft.com/office/officeart/2005/8/layout/process5"/>
    <dgm:cxn modelId="{8257744C-72E5-44ED-9490-7B1C79FAC07D}" type="presParOf" srcId="{7001EA48-07DE-4138-BFC2-751749001770}" destId="{C4327984-39DA-41D3-B391-28F15256E38E}" srcOrd="3" destOrd="0" presId="urn:microsoft.com/office/officeart/2005/8/layout/process5"/>
    <dgm:cxn modelId="{B6252C4F-3535-46D7-842E-AC766A4EEF4D}" type="presParOf" srcId="{C4327984-39DA-41D3-B391-28F15256E38E}" destId="{49F9A977-1A82-4984-95C6-0E2194E635F3}" srcOrd="0" destOrd="0" presId="urn:microsoft.com/office/officeart/2005/8/layout/process5"/>
    <dgm:cxn modelId="{92E68A8B-B7E1-413E-B547-17A1143B4F19}" type="presParOf" srcId="{7001EA48-07DE-4138-BFC2-751749001770}" destId="{195CF242-E537-4BC4-A110-9E7F8C1E6473}" srcOrd="4" destOrd="0" presId="urn:microsoft.com/office/officeart/2005/8/layout/process5"/>
    <dgm:cxn modelId="{A92C1755-C9F6-4722-926E-0793FB8E2F75}" type="presParOf" srcId="{7001EA48-07DE-4138-BFC2-751749001770}" destId="{D5964E49-FE0B-4B0F-B50D-7E1FE029BCA6}" srcOrd="5" destOrd="0" presId="urn:microsoft.com/office/officeart/2005/8/layout/process5"/>
    <dgm:cxn modelId="{755D2B2E-FE8B-4B7D-9842-C0EA961D0086}" type="presParOf" srcId="{D5964E49-FE0B-4B0F-B50D-7E1FE029BCA6}" destId="{3C43220E-52AA-409C-BF95-42A2CAE313C2}" srcOrd="0" destOrd="0" presId="urn:microsoft.com/office/officeart/2005/8/layout/process5"/>
    <dgm:cxn modelId="{6A6127A2-F829-44CB-9D33-FAE540C8FA8C}" type="presParOf" srcId="{7001EA48-07DE-4138-BFC2-751749001770}" destId="{A17321A3-CA53-429D-BAA4-2FD50B803EC9}" srcOrd="6" destOrd="0" presId="urn:microsoft.com/office/officeart/2005/8/layout/process5"/>
    <dgm:cxn modelId="{DC02E022-C699-422D-9793-E1B605DA0399}" type="presParOf" srcId="{7001EA48-07DE-4138-BFC2-751749001770}" destId="{79EE1043-EC69-4777-8A7B-CD2E2A225DB8}" srcOrd="7" destOrd="0" presId="urn:microsoft.com/office/officeart/2005/8/layout/process5"/>
    <dgm:cxn modelId="{E4646A65-792B-4880-A84C-3540F99DAC7D}" type="presParOf" srcId="{79EE1043-EC69-4777-8A7B-CD2E2A225DB8}" destId="{CCCDDB91-509D-4C91-AA6A-A612DBE5FEEC}" srcOrd="0" destOrd="0" presId="urn:microsoft.com/office/officeart/2005/8/layout/process5"/>
    <dgm:cxn modelId="{83FBA74B-FE55-4391-A1D1-33DA55FCCCDE}" type="presParOf" srcId="{7001EA48-07DE-4138-BFC2-751749001770}" destId="{1E0A4F22-B38E-4AE6-88CA-F9A76EFB832E}" srcOrd="8" destOrd="0" presId="urn:microsoft.com/office/officeart/2005/8/layout/process5"/>
    <dgm:cxn modelId="{480901F9-32A4-48B6-8517-8F2EEBC6B6C5}" type="presParOf" srcId="{7001EA48-07DE-4138-BFC2-751749001770}" destId="{B9CDF6A8-445E-418F-BC55-D599E705CB57}" srcOrd="9" destOrd="0" presId="urn:microsoft.com/office/officeart/2005/8/layout/process5"/>
    <dgm:cxn modelId="{DFF76F12-7683-44B8-9F93-8193422DC65B}" type="presParOf" srcId="{B9CDF6A8-445E-418F-BC55-D599E705CB57}" destId="{8737E9F3-3238-4539-B9E9-547D2AE5BE65}" srcOrd="0" destOrd="0" presId="urn:microsoft.com/office/officeart/2005/8/layout/process5"/>
    <dgm:cxn modelId="{71F34DD7-16E1-45BC-ACA6-34F4B9A986FC}" type="presParOf" srcId="{7001EA48-07DE-4138-BFC2-751749001770}" destId="{3BDCFC94-CF34-452D-B0B7-47D5CF02B973}" srcOrd="10" destOrd="0" presId="urn:microsoft.com/office/officeart/2005/8/layout/process5"/>
    <dgm:cxn modelId="{C80576DE-BD82-4AE3-BC61-FE40FEBE61D7}" type="presParOf" srcId="{7001EA48-07DE-4138-BFC2-751749001770}" destId="{196E03DF-574B-49BC-894C-BE4508C51EE8}" srcOrd="11" destOrd="0" presId="urn:microsoft.com/office/officeart/2005/8/layout/process5"/>
    <dgm:cxn modelId="{7F15234B-5839-48B2-A27C-D8E14FC2082A}" type="presParOf" srcId="{196E03DF-574B-49BC-894C-BE4508C51EE8}" destId="{39153DC7-CC26-4C74-AD4E-60E43349F216}" srcOrd="0" destOrd="0" presId="urn:microsoft.com/office/officeart/2005/8/layout/process5"/>
    <dgm:cxn modelId="{DEC2FD16-53E0-4FF4-AD80-D8C9D57A88D6}" type="presParOf" srcId="{7001EA48-07DE-4138-BFC2-751749001770}" destId="{496B8D93-53EE-4987-9C3B-49756CF83DDE}" srcOrd="12" destOrd="0" presId="urn:microsoft.com/office/officeart/2005/8/layout/process5"/>
    <dgm:cxn modelId="{E37A372D-57AD-4C41-A08E-89FB540CAADD}" type="presParOf" srcId="{7001EA48-07DE-4138-BFC2-751749001770}" destId="{2EBFA286-649B-4497-A1D9-C3C490CDE1FA}" srcOrd="13" destOrd="0" presId="urn:microsoft.com/office/officeart/2005/8/layout/process5"/>
    <dgm:cxn modelId="{5D978301-75B1-42F1-957F-DF9354A4F111}" type="presParOf" srcId="{2EBFA286-649B-4497-A1D9-C3C490CDE1FA}" destId="{C39BEEC2-8C3B-4E21-97E3-031531A33969}" srcOrd="0" destOrd="0" presId="urn:microsoft.com/office/officeart/2005/8/layout/process5"/>
    <dgm:cxn modelId="{2545680C-890D-4D9A-86FB-C9040A47C636}" type="presParOf" srcId="{7001EA48-07DE-4138-BFC2-751749001770}" destId="{113DA835-0A9D-4CED-B3AD-9595F52EC36C}" srcOrd="14"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47B00F3-ECFA-4BAB-ACE7-1A5B123C4355}" type="doc">
      <dgm:prSet loTypeId="urn:microsoft.com/office/officeart/2005/8/layout/list1" loCatId="list" qsTypeId="urn:microsoft.com/office/officeart/2005/8/quickstyle/simple1" qsCatId="simple" csTypeId="urn:microsoft.com/office/officeart/2005/8/colors/accent0_3" csCatId="mainScheme" phldr="1"/>
      <dgm:spPr/>
      <dgm:t>
        <a:bodyPr/>
        <a:lstStyle/>
        <a:p>
          <a:endParaRPr lang="en-US"/>
        </a:p>
      </dgm:t>
    </dgm:pt>
    <dgm:pt modelId="{B77E3A9A-635B-4B9C-9A21-673F486DCDB4}">
      <dgm:prSet phldrT="[Text]" phldr="0"/>
      <dgm:spPr/>
      <dgm:t>
        <a:bodyPr/>
        <a:lstStyle/>
        <a:p>
          <a:r>
            <a:rPr lang="en-US"/>
            <a:t>Marking specific localities</a:t>
          </a:r>
        </a:p>
      </dgm:t>
    </dgm:pt>
    <dgm:pt modelId="{0588919A-C8FE-43CE-A32D-3B66E2A0743B}" type="parTrans" cxnId="{D1CA6E2E-2A79-481A-9EE4-765F25E90C69}">
      <dgm:prSet/>
      <dgm:spPr/>
      <dgm:t>
        <a:bodyPr/>
        <a:lstStyle/>
        <a:p>
          <a:endParaRPr lang="en-US"/>
        </a:p>
      </dgm:t>
    </dgm:pt>
    <dgm:pt modelId="{C0F923BC-E8E8-4E2C-8BFF-60E069651EDA}" type="sibTrans" cxnId="{D1CA6E2E-2A79-481A-9EE4-765F25E90C69}">
      <dgm:prSet/>
      <dgm:spPr/>
      <dgm:t>
        <a:bodyPr/>
        <a:lstStyle/>
        <a:p>
          <a:endParaRPr lang="en-US"/>
        </a:p>
      </dgm:t>
    </dgm:pt>
    <dgm:pt modelId="{5B69C17C-32D3-4E30-B361-F0BED35C03B5}">
      <dgm:prSet phldr="0"/>
      <dgm:spPr/>
      <dgm:t>
        <a:bodyPr/>
        <a:lstStyle/>
        <a:p>
          <a:pPr rtl="0"/>
          <a:r>
            <a:rPr lang="en-US" b="1" u="sng"/>
            <a:t>Crowd Control</a:t>
          </a:r>
        </a:p>
      </dgm:t>
    </dgm:pt>
    <dgm:pt modelId="{B0B7BA64-2E51-4758-A609-3B32DE01EDC1}" type="parTrans" cxnId="{5A19132C-3DC8-4F9C-93E3-CB49F102A86B}">
      <dgm:prSet/>
      <dgm:spPr/>
    </dgm:pt>
    <dgm:pt modelId="{B3BD6D35-1582-40BA-AA2A-40E458A8D4C4}" type="sibTrans" cxnId="{5A19132C-3DC8-4F9C-93E3-CB49F102A86B}">
      <dgm:prSet/>
      <dgm:spPr/>
    </dgm:pt>
    <dgm:pt modelId="{110F764D-5A64-4849-86BC-5ADD1A50A696}">
      <dgm:prSet phldr="0"/>
      <dgm:spPr/>
      <dgm:t>
        <a:bodyPr/>
        <a:lstStyle/>
        <a:p>
          <a:r>
            <a:rPr lang="en-US"/>
            <a:t>Capping the maximum no of people gathered in a particular space</a:t>
          </a:r>
        </a:p>
      </dgm:t>
    </dgm:pt>
    <dgm:pt modelId="{7A885CC6-CD95-4D98-AD79-58ABCDC0B0B9}" type="parTrans" cxnId="{B8D3BF07-5C00-49A7-90D6-79D1EF58996E}">
      <dgm:prSet/>
      <dgm:spPr/>
    </dgm:pt>
    <dgm:pt modelId="{47678994-1580-4A01-B8FB-444A33198B78}" type="sibTrans" cxnId="{B8D3BF07-5C00-49A7-90D6-79D1EF58996E}">
      <dgm:prSet/>
      <dgm:spPr/>
    </dgm:pt>
    <dgm:pt modelId="{72E96A2C-02A1-4F12-B166-8C5806617E32}">
      <dgm:prSet phldr="0"/>
      <dgm:spPr/>
      <dgm:t>
        <a:bodyPr/>
        <a:lstStyle/>
        <a:p>
          <a:r>
            <a:rPr lang="en-US" b="1" u="sng"/>
            <a:t>Outshines the limitations of ML/ AI and Computer Vision</a:t>
          </a:r>
        </a:p>
      </dgm:t>
    </dgm:pt>
    <dgm:pt modelId="{C631ED66-29DE-46BA-9DF9-9E6D6FE90133}" type="parTrans" cxnId="{4B88AD58-361A-4DCD-90FC-9D6F980DCCE1}">
      <dgm:prSet/>
      <dgm:spPr/>
    </dgm:pt>
    <dgm:pt modelId="{2A3B61C4-AEB4-432D-AC91-60336A3FA000}" type="sibTrans" cxnId="{4B88AD58-361A-4DCD-90FC-9D6F980DCCE1}">
      <dgm:prSet/>
      <dgm:spPr/>
    </dgm:pt>
    <dgm:pt modelId="{E1130C77-C9B4-4386-B7DC-3BE422D28C29}">
      <dgm:prSet phldr="0"/>
      <dgm:spPr/>
      <dgm:t>
        <a:bodyPr/>
        <a:lstStyle/>
        <a:p>
          <a:r>
            <a:rPr lang="en-US" b="1" u="sng"/>
            <a:t>Affordable</a:t>
          </a:r>
        </a:p>
      </dgm:t>
    </dgm:pt>
    <dgm:pt modelId="{B4180B5A-A65A-427C-9656-070418C511FD}" type="parTrans" cxnId="{A06FC902-9280-479C-B3DE-6C752E66BA3D}">
      <dgm:prSet/>
      <dgm:spPr/>
    </dgm:pt>
    <dgm:pt modelId="{36A2D988-9790-45A5-90A6-E4C1430B506B}" type="sibTrans" cxnId="{A06FC902-9280-479C-B3DE-6C752E66BA3D}">
      <dgm:prSet/>
      <dgm:spPr/>
    </dgm:pt>
    <dgm:pt modelId="{A6A074AA-0FCC-4C00-A087-B1928C3F50A5}">
      <dgm:prSet phldr="0"/>
      <dgm:spPr/>
      <dgm:t>
        <a:bodyPr/>
        <a:lstStyle/>
        <a:p>
          <a:r>
            <a:rPr lang="en-US" b="1" u="sng"/>
            <a:t>Tracking the contact history</a:t>
          </a:r>
        </a:p>
      </dgm:t>
    </dgm:pt>
    <dgm:pt modelId="{3642CFB6-8CE1-4C1F-AAAE-CA55E511F852}" type="parTrans" cxnId="{D10EAEF2-9FB3-420E-933F-E4D3D63FD980}">
      <dgm:prSet/>
      <dgm:spPr/>
    </dgm:pt>
    <dgm:pt modelId="{BD2A27E0-E031-4FBE-A9FA-DF43B3329C13}" type="sibTrans" cxnId="{D10EAEF2-9FB3-420E-933F-E4D3D63FD980}">
      <dgm:prSet/>
      <dgm:spPr/>
    </dgm:pt>
    <dgm:pt modelId="{0A5D48F0-F206-4DD7-8AC4-FBA93190EE23}">
      <dgm:prSet phldr="0"/>
      <dgm:spPr/>
      <dgm:t>
        <a:bodyPr/>
        <a:lstStyle/>
        <a:p>
          <a:r>
            <a:rPr lang="en-US" b="1" u="sng"/>
            <a:t>Can be used with Government issued identity cards</a:t>
          </a:r>
        </a:p>
      </dgm:t>
    </dgm:pt>
    <dgm:pt modelId="{EA584F9E-94D0-43D6-A0E0-DBE799B293D4}" type="parTrans" cxnId="{F31D66AF-C1DB-4969-9141-B9159B2CDF73}">
      <dgm:prSet/>
      <dgm:spPr/>
    </dgm:pt>
    <dgm:pt modelId="{F5936A3A-C56B-42A9-8F7B-23414CCF5042}" type="sibTrans" cxnId="{F31D66AF-C1DB-4969-9141-B9159B2CDF73}">
      <dgm:prSet/>
      <dgm:spPr/>
    </dgm:pt>
    <dgm:pt modelId="{567F6B5F-83BE-49D8-B578-734A97F7D514}">
      <dgm:prSet phldr="0"/>
      <dgm:spPr/>
      <dgm:t>
        <a:bodyPr/>
        <a:lstStyle/>
        <a:p>
          <a:r>
            <a:rPr lang="en-US" b="1" u="sng"/>
            <a:t>Can be used with the entire population   </a:t>
          </a:r>
        </a:p>
      </dgm:t>
    </dgm:pt>
    <dgm:pt modelId="{3444F4AD-3EE7-4480-8726-EEFA452181D3}" type="parTrans" cxnId="{2041B0CB-419E-4E72-9797-15D0AD7E241E}">
      <dgm:prSet/>
      <dgm:spPr/>
    </dgm:pt>
    <dgm:pt modelId="{7F02138B-0FE8-41C0-A294-D7DF005EA799}" type="sibTrans" cxnId="{2041B0CB-419E-4E72-9797-15D0AD7E241E}">
      <dgm:prSet/>
      <dgm:spPr/>
    </dgm:pt>
    <dgm:pt modelId="{32B9D591-7870-409C-BEB8-679470B8A81C}">
      <dgm:prSet phldr="0"/>
      <dgm:spPr/>
      <dgm:t>
        <a:bodyPr/>
        <a:lstStyle/>
        <a:p>
          <a:r>
            <a:rPr lang="en-US"/>
            <a:t>The status of the card can be dynamically changed</a:t>
          </a:r>
        </a:p>
      </dgm:t>
    </dgm:pt>
    <dgm:pt modelId="{9F132F2A-02C4-4938-90EA-F757EDCF867F}" type="parTrans" cxnId="{506161C3-06F0-4AF2-A743-3BCBEFDAD7CA}">
      <dgm:prSet/>
      <dgm:spPr/>
    </dgm:pt>
    <dgm:pt modelId="{E0A48E83-558D-43DA-97E2-E53D6190CC44}" type="sibTrans" cxnId="{506161C3-06F0-4AF2-A743-3BCBEFDAD7CA}">
      <dgm:prSet/>
      <dgm:spPr/>
    </dgm:pt>
    <dgm:pt modelId="{F63BADA6-9BA9-45E0-A489-095DEBE19185}">
      <dgm:prSet phldr="0"/>
      <dgm:spPr/>
      <dgm:t>
        <a:bodyPr/>
        <a:lstStyle/>
        <a:p>
          <a:r>
            <a:rPr lang="en-US" b="1" u="sng"/>
            <a:t>More efficient than</a:t>
          </a:r>
        </a:p>
      </dgm:t>
    </dgm:pt>
    <dgm:pt modelId="{4EB2B1B9-DC64-458A-9251-8A6E844F5CB7}" type="parTrans" cxnId="{511E7025-70ED-40AB-AF04-848D1DB5BDD2}">
      <dgm:prSet/>
      <dgm:spPr/>
    </dgm:pt>
    <dgm:pt modelId="{DACE3C74-61CB-4D18-B626-299FAFE3A244}" type="sibTrans" cxnId="{511E7025-70ED-40AB-AF04-848D1DB5BDD2}">
      <dgm:prSet/>
      <dgm:spPr/>
    </dgm:pt>
    <dgm:pt modelId="{C9C7EB65-43C4-407F-B4C6-8E240EF4ED83}">
      <dgm:prSet phldr="0"/>
      <dgm:spPr/>
      <dgm:t>
        <a:bodyPr/>
        <a:lstStyle/>
        <a:p>
          <a:r>
            <a:rPr lang="en-US"/>
            <a:t>Manually checking the body temperature</a:t>
          </a:r>
        </a:p>
      </dgm:t>
    </dgm:pt>
    <dgm:pt modelId="{29FCC726-9AE8-4541-AA66-9092C4A245E2}" type="parTrans" cxnId="{6914F5FB-5261-4CFA-AD6D-870B929918DC}">
      <dgm:prSet/>
      <dgm:spPr/>
    </dgm:pt>
    <dgm:pt modelId="{FF27B8EF-F343-4EE7-B6D0-856493D791A6}" type="sibTrans" cxnId="{6914F5FB-5261-4CFA-AD6D-870B929918DC}">
      <dgm:prSet/>
      <dgm:spPr/>
    </dgm:pt>
    <dgm:pt modelId="{4311758D-6B2E-4B04-9C8E-05ADE2684B3A}" type="pres">
      <dgm:prSet presAssocID="{847B00F3-ECFA-4BAB-ACE7-1A5B123C4355}" presName="linear" presStyleCnt="0">
        <dgm:presLayoutVars>
          <dgm:dir/>
          <dgm:animLvl val="lvl"/>
          <dgm:resizeHandles val="exact"/>
        </dgm:presLayoutVars>
      </dgm:prSet>
      <dgm:spPr/>
    </dgm:pt>
    <dgm:pt modelId="{26EC5BC1-8061-4F85-B507-0B87F3662419}" type="pres">
      <dgm:prSet presAssocID="{5B69C17C-32D3-4E30-B361-F0BED35C03B5}" presName="parentLin" presStyleCnt="0"/>
      <dgm:spPr/>
    </dgm:pt>
    <dgm:pt modelId="{F76E05DD-173B-4135-BAE0-5CEEFE95DCCF}" type="pres">
      <dgm:prSet presAssocID="{5B69C17C-32D3-4E30-B361-F0BED35C03B5}" presName="parentLeftMargin" presStyleLbl="node1" presStyleIdx="0" presStyleCnt="7"/>
      <dgm:spPr/>
    </dgm:pt>
    <dgm:pt modelId="{171BACC2-5BD3-459F-AA93-EC81D6D4535E}" type="pres">
      <dgm:prSet presAssocID="{5B69C17C-32D3-4E30-B361-F0BED35C03B5}" presName="parentText" presStyleLbl="node1" presStyleIdx="0" presStyleCnt="7">
        <dgm:presLayoutVars>
          <dgm:chMax val="0"/>
          <dgm:bulletEnabled val="1"/>
        </dgm:presLayoutVars>
      </dgm:prSet>
      <dgm:spPr/>
    </dgm:pt>
    <dgm:pt modelId="{9C0FD3E6-D16B-492A-A3D0-1ECA4F075CAF}" type="pres">
      <dgm:prSet presAssocID="{5B69C17C-32D3-4E30-B361-F0BED35C03B5}" presName="negativeSpace" presStyleCnt="0"/>
      <dgm:spPr/>
    </dgm:pt>
    <dgm:pt modelId="{96FE9979-E2BB-40B2-A794-974751D2E829}" type="pres">
      <dgm:prSet presAssocID="{5B69C17C-32D3-4E30-B361-F0BED35C03B5}" presName="childText" presStyleLbl="conFgAcc1" presStyleIdx="0" presStyleCnt="7">
        <dgm:presLayoutVars>
          <dgm:bulletEnabled val="1"/>
        </dgm:presLayoutVars>
      </dgm:prSet>
      <dgm:spPr/>
    </dgm:pt>
    <dgm:pt modelId="{FF3591D7-9D27-4D92-B77D-C7AFAE6E7582}" type="pres">
      <dgm:prSet presAssocID="{B3BD6D35-1582-40BA-AA2A-40E458A8D4C4}" presName="spaceBetweenRectangles" presStyleCnt="0"/>
      <dgm:spPr/>
    </dgm:pt>
    <dgm:pt modelId="{BFD85FA4-F4A7-4F80-891D-8D2EB60DDEDE}" type="pres">
      <dgm:prSet presAssocID="{72E96A2C-02A1-4F12-B166-8C5806617E32}" presName="parentLin" presStyleCnt="0"/>
      <dgm:spPr/>
    </dgm:pt>
    <dgm:pt modelId="{73EE2E73-A1FB-42A1-9701-0BF3B7937FC7}" type="pres">
      <dgm:prSet presAssocID="{72E96A2C-02A1-4F12-B166-8C5806617E32}" presName="parentLeftMargin" presStyleLbl="node1" presStyleIdx="0" presStyleCnt="7"/>
      <dgm:spPr/>
    </dgm:pt>
    <dgm:pt modelId="{041415A6-6D11-417B-A301-E0EBEE33372C}" type="pres">
      <dgm:prSet presAssocID="{72E96A2C-02A1-4F12-B166-8C5806617E32}" presName="parentText" presStyleLbl="node1" presStyleIdx="1" presStyleCnt="7">
        <dgm:presLayoutVars>
          <dgm:chMax val="0"/>
          <dgm:bulletEnabled val="1"/>
        </dgm:presLayoutVars>
      </dgm:prSet>
      <dgm:spPr/>
    </dgm:pt>
    <dgm:pt modelId="{58022180-92A8-4F8C-AC43-D6CC26428E15}" type="pres">
      <dgm:prSet presAssocID="{72E96A2C-02A1-4F12-B166-8C5806617E32}" presName="negativeSpace" presStyleCnt="0"/>
      <dgm:spPr/>
    </dgm:pt>
    <dgm:pt modelId="{FEDF5972-C2A9-4E1C-8077-4E4B7DDCF885}" type="pres">
      <dgm:prSet presAssocID="{72E96A2C-02A1-4F12-B166-8C5806617E32}" presName="childText" presStyleLbl="conFgAcc1" presStyleIdx="1" presStyleCnt="7">
        <dgm:presLayoutVars>
          <dgm:bulletEnabled val="1"/>
        </dgm:presLayoutVars>
      </dgm:prSet>
      <dgm:spPr/>
    </dgm:pt>
    <dgm:pt modelId="{2F7A91AB-47B6-4B7B-8AFE-EACA65C42FF4}" type="pres">
      <dgm:prSet presAssocID="{2A3B61C4-AEB4-432D-AC91-60336A3FA000}" presName="spaceBetweenRectangles" presStyleCnt="0"/>
      <dgm:spPr/>
    </dgm:pt>
    <dgm:pt modelId="{E3906C45-1A01-47A9-9D1C-170035CBED19}" type="pres">
      <dgm:prSet presAssocID="{E1130C77-C9B4-4386-B7DC-3BE422D28C29}" presName="parentLin" presStyleCnt="0"/>
      <dgm:spPr/>
    </dgm:pt>
    <dgm:pt modelId="{3280F6F8-28E6-4E89-A53A-274AE8C3F513}" type="pres">
      <dgm:prSet presAssocID="{E1130C77-C9B4-4386-B7DC-3BE422D28C29}" presName="parentLeftMargin" presStyleLbl="node1" presStyleIdx="1" presStyleCnt="7"/>
      <dgm:spPr/>
    </dgm:pt>
    <dgm:pt modelId="{A2E2CB6B-0683-46A5-8821-BFDE7ADCB835}" type="pres">
      <dgm:prSet presAssocID="{E1130C77-C9B4-4386-B7DC-3BE422D28C29}" presName="parentText" presStyleLbl="node1" presStyleIdx="2" presStyleCnt="7">
        <dgm:presLayoutVars>
          <dgm:chMax val="0"/>
          <dgm:bulletEnabled val="1"/>
        </dgm:presLayoutVars>
      </dgm:prSet>
      <dgm:spPr/>
    </dgm:pt>
    <dgm:pt modelId="{0D93E693-4082-4824-8BA2-0557E9635FF2}" type="pres">
      <dgm:prSet presAssocID="{E1130C77-C9B4-4386-B7DC-3BE422D28C29}" presName="negativeSpace" presStyleCnt="0"/>
      <dgm:spPr/>
    </dgm:pt>
    <dgm:pt modelId="{929E0CB7-11AD-4E7D-8354-E0ECAADB673E}" type="pres">
      <dgm:prSet presAssocID="{E1130C77-C9B4-4386-B7DC-3BE422D28C29}" presName="childText" presStyleLbl="conFgAcc1" presStyleIdx="2" presStyleCnt="7">
        <dgm:presLayoutVars>
          <dgm:bulletEnabled val="1"/>
        </dgm:presLayoutVars>
      </dgm:prSet>
      <dgm:spPr/>
    </dgm:pt>
    <dgm:pt modelId="{DB7EFC2B-E331-4BF7-9D04-098D7C57CF17}" type="pres">
      <dgm:prSet presAssocID="{36A2D988-9790-45A5-90A6-E4C1430B506B}" presName="spaceBetweenRectangles" presStyleCnt="0"/>
      <dgm:spPr/>
    </dgm:pt>
    <dgm:pt modelId="{3A200772-1EDB-468C-B63C-75A04AC063CB}" type="pres">
      <dgm:prSet presAssocID="{A6A074AA-0FCC-4C00-A087-B1928C3F50A5}" presName="parentLin" presStyleCnt="0"/>
      <dgm:spPr/>
    </dgm:pt>
    <dgm:pt modelId="{7255B5E5-4776-4193-85C4-870A1F8E8EBF}" type="pres">
      <dgm:prSet presAssocID="{A6A074AA-0FCC-4C00-A087-B1928C3F50A5}" presName="parentLeftMargin" presStyleLbl="node1" presStyleIdx="2" presStyleCnt="7"/>
      <dgm:spPr/>
    </dgm:pt>
    <dgm:pt modelId="{CD5306DB-97A4-4304-B8AC-666C78938AA7}" type="pres">
      <dgm:prSet presAssocID="{A6A074AA-0FCC-4C00-A087-B1928C3F50A5}" presName="parentText" presStyleLbl="node1" presStyleIdx="3" presStyleCnt="7">
        <dgm:presLayoutVars>
          <dgm:chMax val="0"/>
          <dgm:bulletEnabled val="1"/>
        </dgm:presLayoutVars>
      </dgm:prSet>
      <dgm:spPr/>
    </dgm:pt>
    <dgm:pt modelId="{8858CA74-E152-4E4E-9798-333932518472}" type="pres">
      <dgm:prSet presAssocID="{A6A074AA-0FCC-4C00-A087-B1928C3F50A5}" presName="negativeSpace" presStyleCnt="0"/>
      <dgm:spPr/>
    </dgm:pt>
    <dgm:pt modelId="{96EB09A6-6406-428E-982A-542319C90C48}" type="pres">
      <dgm:prSet presAssocID="{A6A074AA-0FCC-4C00-A087-B1928C3F50A5}" presName="childText" presStyleLbl="conFgAcc1" presStyleIdx="3" presStyleCnt="7">
        <dgm:presLayoutVars>
          <dgm:bulletEnabled val="1"/>
        </dgm:presLayoutVars>
      </dgm:prSet>
      <dgm:spPr/>
    </dgm:pt>
    <dgm:pt modelId="{A6722264-AD46-412D-93C5-81D27FFFD56D}" type="pres">
      <dgm:prSet presAssocID="{BD2A27E0-E031-4FBE-A9FA-DF43B3329C13}" presName="spaceBetweenRectangles" presStyleCnt="0"/>
      <dgm:spPr/>
    </dgm:pt>
    <dgm:pt modelId="{ABFB9B96-7E32-41F1-AAE4-2622401D409D}" type="pres">
      <dgm:prSet presAssocID="{0A5D48F0-F206-4DD7-8AC4-FBA93190EE23}" presName="parentLin" presStyleCnt="0"/>
      <dgm:spPr/>
    </dgm:pt>
    <dgm:pt modelId="{9C66CC75-50FB-4BAD-B977-5DD523FF6548}" type="pres">
      <dgm:prSet presAssocID="{0A5D48F0-F206-4DD7-8AC4-FBA93190EE23}" presName="parentLeftMargin" presStyleLbl="node1" presStyleIdx="3" presStyleCnt="7"/>
      <dgm:spPr/>
    </dgm:pt>
    <dgm:pt modelId="{912F3E56-9373-46B6-B52A-A6089B2B7634}" type="pres">
      <dgm:prSet presAssocID="{0A5D48F0-F206-4DD7-8AC4-FBA93190EE23}" presName="parentText" presStyleLbl="node1" presStyleIdx="4" presStyleCnt="7">
        <dgm:presLayoutVars>
          <dgm:chMax val="0"/>
          <dgm:bulletEnabled val="1"/>
        </dgm:presLayoutVars>
      </dgm:prSet>
      <dgm:spPr/>
    </dgm:pt>
    <dgm:pt modelId="{604B21C5-F1B8-47A7-8810-6EEC7C64E970}" type="pres">
      <dgm:prSet presAssocID="{0A5D48F0-F206-4DD7-8AC4-FBA93190EE23}" presName="negativeSpace" presStyleCnt="0"/>
      <dgm:spPr/>
    </dgm:pt>
    <dgm:pt modelId="{0F575AF2-70FD-4313-AB2D-BF5E551CA7E0}" type="pres">
      <dgm:prSet presAssocID="{0A5D48F0-F206-4DD7-8AC4-FBA93190EE23}" presName="childText" presStyleLbl="conFgAcc1" presStyleIdx="4" presStyleCnt="7">
        <dgm:presLayoutVars>
          <dgm:bulletEnabled val="1"/>
        </dgm:presLayoutVars>
      </dgm:prSet>
      <dgm:spPr/>
    </dgm:pt>
    <dgm:pt modelId="{EFBFC2E1-1319-47F3-9BBB-E47713AA83E5}" type="pres">
      <dgm:prSet presAssocID="{F5936A3A-C56B-42A9-8F7B-23414CCF5042}" presName="spaceBetweenRectangles" presStyleCnt="0"/>
      <dgm:spPr/>
    </dgm:pt>
    <dgm:pt modelId="{CE727F59-DF50-4B80-9F1B-0A49AB363029}" type="pres">
      <dgm:prSet presAssocID="{567F6B5F-83BE-49D8-B578-734A97F7D514}" presName="parentLin" presStyleCnt="0"/>
      <dgm:spPr/>
    </dgm:pt>
    <dgm:pt modelId="{EFAA919C-9DC1-4E5A-96A5-9CC72719C36E}" type="pres">
      <dgm:prSet presAssocID="{567F6B5F-83BE-49D8-B578-734A97F7D514}" presName="parentLeftMargin" presStyleLbl="node1" presStyleIdx="4" presStyleCnt="7"/>
      <dgm:spPr/>
    </dgm:pt>
    <dgm:pt modelId="{4DF14033-2CE7-433E-94D1-FAB72BA03A67}" type="pres">
      <dgm:prSet presAssocID="{567F6B5F-83BE-49D8-B578-734A97F7D514}" presName="parentText" presStyleLbl="node1" presStyleIdx="5" presStyleCnt="7">
        <dgm:presLayoutVars>
          <dgm:chMax val="0"/>
          <dgm:bulletEnabled val="1"/>
        </dgm:presLayoutVars>
      </dgm:prSet>
      <dgm:spPr/>
    </dgm:pt>
    <dgm:pt modelId="{05C19F27-8A98-4AB8-A649-E859737DD934}" type="pres">
      <dgm:prSet presAssocID="{567F6B5F-83BE-49D8-B578-734A97F7D514}" presName="negativeSpace" presStyleCnt="0"/>
      <dgm:spPr/>
    </dgm:pt>
    <dgm:pt modelId="{C0599308-85DD-4AFE-A050-7AB9A0ABCB68}" type="pres">
      <dgm:prSet presAssocID="{567F6B5F-83BE-49D8-B578-734A97F7D514}" presName="childText" presStyleLbl="conFgAcc1" presStyleIdx="5" presStyleCnt="7">
        <dgm:presLayoutVars>
          <dgm:bulletEnabled val="1"/>
        </dgm:presLayoutVars>
      </dgm:prSet>
      <dgm:spPr/>
    </dgm:pt>
    <dgm:pt modelId="{A56A838B-4D13-48D1-B15D-FDD5F3065AF8}" type="pres">
      <dgm:prSet presAssocID="{7F02138B-0FE8-41C0-A294-D7DF005EA799}" presName="spaceBetweenRectangles" presStyleCnt="0"/>
      <dgm:spPr/>
    </dgm:pt>
    <dgm:pt modelId="{8678A536-7472-4F6D-B940-AFDA6C9E38E9}" type="pres">
      <dgm:prSet presAssocID="{F63BADA6-9BA9-45E0-A489-095DEBE19185}" presName="parentLin" presStyleCnt="0"/>
      <dgm:spPr/>
    </dgm:pt>
    <dgm:pt modelId="{F9F5B79C-3377-4FAD-BE6E-B8F00780E8C3}" type="pres">
      <dgm:prSet presAssocID="{F63BADA6-9BA9-45E0-A489-095DEBE19185}" presName="parentLeftMargin" presStyleLbl="node1" presStyleIdx="5" presStyleCnt="7"/>
      <dgm:spPr/>
    </dgm:pt>
    <dgm:pt modelId="{000D46A7-C923-4256-809A-0C1760911B08}" type="pres">
      <dgm:prSet presAssocID="{F63BADA6-9BA9-45E0-A489-095DEBE19185}" presName="parentText" presStyleLbl="node1" presStyleIdx="6" presStyleCnt="7">
        <dgm:presLayoutVars>
          <dgm:chMax val="0"/>
          <dgm:bulletEnabled val="1"/>
        </dgm:presLayoutVars>
      </dgm:prSet>
      <dgm:spPr/>
    </dgm:pt>
    <dgm:pt modelId="{0C279EF3-9BDD-4D88-8271-5272264336AC}" type="pres">
      <dgm:prSet presAssocID="{F63BADA6-9BA9-45E0-A489-095DEBE19185}" presName="negativeSpace" presStyleCnt="0"/>
      <dgm:spPr/>
    </dgm:pt>
    <dgm:pt modelId="{F527A140-8D38-493A-B207-D6CC41B0394C}" type="pres">
      <dgm:prSet presAssocID="{F63BADA6-9BA9-45E0-A489-095DEBE19185}" presName="childText" presStyleLbl="conFgAcc1" presStyleIdx="6" presStyleCnt="7">
        <dgm:presLayoutVars>
          <dgm:bulletEnabled val="1"/>
        </dgm:presLayoutVars>
      </dgm:prSet>
      <dgm:spPr/>
    </dgm:pt>
  </dgm:ptLst>
  <dgm:cxnLst>
    <dgm:cxn modelId="{A06FC902-9280-479C-B3DE-6C752E66BA3D}" srcId="{847B00F3-ECFA-4BAB-ACE7-1A5B123C4355}" destId="{E1130C77-C9B4-4386-B7DC-3BE422D28C29}" srcOrd="2" destOrd="0" parTransId="{B4180B5A-A65A-427C-9656-070418C511FD}" sibTransId="{36A2D988-9790-45A5-90A6-E4C1430B506B}"/>
    <dgm:cxn modelId="{B8D3BF07-5C00-49A7-90D6-79D1EF58996E}" srcId="{5B69C17C-32D3-4E30-B361-F0BED35C03B5}" destId="{110F764D-5A64-4849-86BC-5ADD1A50A696}" srcOrd="0" destOrd="0" parTransId="{7A885CC6-CD95-4D98-AD79-58ABCDC0B0B9}" sibTransId="{47678994-1580-4A01-B8FB-444A33198B78}"/>
    <dgm:cxn modelId="{9CB06F0C-FABA-4284-8473-C1D4F1F0F52F}" type="presOf" srcId="{A6A074AA-0FCC-4C00-A087-B1928C3F50A5}" destId="{CD5306DB-97A4-4304-B8AC-666C78938AA7}" srcOrd="1" destOrd="0" presId="urn:microsoft.com/office/officeart/2005/8/layout/list1"/>
    <dgm:cxn modelId="{589E7118-8BCA-4405-887B-E7A4A41EE6DD}" type="presOf" srcId="{F63BADA6-9BA9-45E0-A489-095DEBE19185}" destId="{F9F5B79C-3377-4FAD-BE6E-B8F00780E8C3}" srcOrd="0" destOrd="0" presId="urn:microsoft.com/office/officeart/2005/8/layout/list1"/>
    <dgm:cxn modelId="{3ABE6F21-CE1A-474D-9CF5-FDB150C86DC9}" type="presOf" srcId="{847B00F3-ECFA-4BAB-ACE7-1A5B123C4355}" destId="{4311758D-6B2E-4B04-9C8E-05ADE2684B3A}" srcOrd="0" destOrd="0" presId="urn:microsoft.com/office/officeart/2005/8/layout/list1"/>
    <dgm:cxn modelId="{511E7025-70ED-40AB-AF04-848D1DB5BDD2}" srcId="{847B00F3-ECFA-4BAB-ACE7-1A5B123C4355}" destId="{F63BADA6-9BA9-45E0-A489-095DEBE19185}" srcOrd="6" destOrd="0" parTransId="{4EB2B1B9-DC64-458A-9251-8A6E844F5CB7}" sibTransId="{DACE3C74-61CB-4D18-B626-299FAFE3A244}"/>
    <dgm:cxn modelId="{6164D626-3403-4C7D-A782-DF035378194B}" type="presOf" srcId="{C9C7EB65-43C4-407F-B4C6-8E240EF4ED83}" destId="{F527A140-8D38-493A-B207-D6CC41B0394C}" srcOrd="0" destOrd="0" presId="urn:microsoft.com/office/officeart/2005/8/layout/list1"/>
    <dgm:cxn modelId="{5A19132C-3DC8-4F9C-93E3-CB49F102A86B}" srcId="{847B00F3-ECFA-4BAB-ACE7-1A5B123C4355}" destId="{5B69C17C-32D3-4E30-B361-F0BED35C03B5}" srcOrd="0" destOrd="0" parTransId="{B0B7BA64-2E51-4758-A609-3B32DE01EDC1}" sibTransId="{B3BD6D35-1582-40BA-AA2A-40E458A8D4C4}"/>
    <dgm:cxn modelId="{D1CA6E2E-2A79-481A-9EE4-765F25E90C69}" srcId="{F63BADA6-9BA9-45E0-A489-095DEBE19185}" destId="{B77E3A9A-635B-4B9C-9A21-673F486DCDB4}" srcOrd="1" destOrd="0" parTransId="{0588919A-C8FE-43CE-A32D-3B66E2A0743B}" sibTransId="{C0F923BC-E8E8-4E2C-8BFF-60E069651EDA}"/>
    <dgm:cxn modelId="{33A32061-B2B6-4EB6-BD1A-507A9C80068F}" type="presOf" srcId="{B77E3A9A-635B-4B9C-9A21-673F486DCDB4}" destId="{F527A140-8D38-493A-B207-D6CC41B0394C}" srcOrd="0" destOrd="1" presId="urn:microsoft.com/office/officeart/2005/8/layout/list1"/>
    <dgm:cxn modelId="{4B88AD58-361A-4DCD-90FC-9D6F980DCCE1}" srcId="{847B00F3-ECFA-4BAB-ACE7-1A5B123C4355}" destId="{72E96A2C-02A1-4F12-B166-8C5806617E32}" srcOrd="1" destOrd="0" parTransId="{C631ED66-29DE-46BA-9DF9-9E6D6FE90133}" sibTransId="{2A3B61C4-AEB4-432D-AC91-60336A3FA000}"/>
    <dgm:cxn modelId="{D671017B-561C-4880-A3CA-F137B0E41797}" type="presOf" srcId="{E1130C77-C9B4-4386-B7DC-3BE422D28C29}" destId="{A2E2CB6B-0683-46A5-8821-BFDE7ADCB835}" srcOrd="1" destOrd="0" presId="urn:microsoft.com/office/officeart/2005/8/layout/list1"/>
    <dgm:cxn modelId="{7A237B8E-1DD4-445E-8C1F-3260DB0F0313}" type="presOf" srcId="{567F6B5F-83BE-49D8-B578-734A97F7D514}" destId="{EFAA919C-9DC1-4E5A-96A5-9CC72719C36E}" srcOrd="0" destOrd="0" presId="urn:microsoft.com/office/officeart/2005/8/layout/list1"/>
    <dgm:cxn modelId="{BFA84C90-D436-493D-A854-F2FE07B86278}" type="presOf" srcId="{F63BADA6-9BA9-45E0-A489-095DEBE19185}" destId="{000D46A7-C923-4256-809A-0C1760911B08}" srcOrd="1" destOrd="0" presId="urn:microsoft.com/office/officeart/2005/8/layout/list1"/>
    <dgm:cxn modelId="{79EC769F-3BDB-4A05-B3AE-B06FD749127A}" type="presOf" srcId="{110F764D-5A64-4849-86BC-5ADD1A50A696}" destId="{96FE9979-E2BB-40B2-A794-974751D2E829}" srcOrd="0" destOrd="0" presId="urn:microsoft.com/office/officeart/2005/8/layout/list1"/>
    <dgm:cxn modelId="{6B0E9CA5-F3FC-4CBA-957A-1DC38582EDA6}" type="presOf" srcId="{0A5D48F0-F206-4DD7-8AC4-FBA93190EE23}" destId="{912F3E56-9373-46B6-B52A-A6089B2B7634}" srcOrd="1" destOrd="0" presId="urn:microsoft.com/office/officeart/2005/8/layout/list1"/>
    <dgm:cxn modelId="{49B606A9-97D4-4BC4-974D-BCC3D3CCB955}" type="presOf" srcId="{0A5D48F0-F206-4DD7-8AC4-FBA93190EE23}" destId="{9C66CC75-50FB-4BAD-B977-5DD523FF6548}" srcOrd="0" destOrd="0" presId="urn:microsoft.com/office/officeart/2005/8/layout/list1"/>
    <dgm:cxn modelId="{F31D66AF-C1DB-4969-9141-B9159B2CDF73}" srcId="{847B00F3-ECFA-4BAB-ACE7-1A5B123C4355}" destId="{0A5D48F0-F206-4DD7-8AC4-FBA93190EE23}" srcOrd="4" destOrd="0" parTransId="{EA584F9E-94D0-43D6-A0E0-DBE799B293D4}" sibTransId="{F5936A3A-C56B-42A9-8F7B-23414CCF5042}"/>
    <dgm:cxn modelId="{DE7E11BD-5CAF-4720-BA0D-58449CCC1705}" type="presOf" srcId="{567F6B5F-83BE-49D8-B578-734A97F7D514}" destId="{4DF14033-2CE7-433E-94D1-FAB72BA03A67}" srcOrd="1" destOrd="0" presId="urn:microsoft.com/office/officeart/2005/8/layout/list1"/>
    <dgm:cxn modelId="{506161C3-06F0-4AF2-A743-3BCBEFDAD7CA}" srcId="{567F6B5F-83BE-49D8-B578-734A97F7D514}" destId="{32B9D591-7870-409C-BEB8-679470B8A81C}" srcOrd="0" destOrd="0" parTransId="{9F132F2A-02C4-4938-90EA-F757EDCF867F}" sibTransId="{E0A48E83-558D-43DA-97E2-E53D6190CC44}"/>
    <dgm:cxn modelId="{2041B0CB-419E-4E72-9797-15D0AD7E241E}" srcId="{847B00F3-ECFA-4BAB-ACE7-1A5B123C4355}" destId="{567F6B5F-83BE-49D8-B578-734A97F7D514}" srcOrd="5" destOrd="0" parTransId="{3444F4AD-3EE7-4480-8726-EEFA452181D3}" sibTransId="{7F02138B-0FE8-41C0-A294-D7DF005EA799}"/>
    <dgm:cxn modelId="{3E416DCE-F519-46D7-858B-21AA885E7F59}" type="presOf" srcId="{72E96A2C-02A1-4F12-B166-8C5806617E32}" destId="{73EE2E73-A1FB-42A1-9701-0BF3B7937FC7}" srcOrd="0" destOrd="0" presId="urn:microsoft.com/office/officeart/2005/8/layout/list1"/>
    <dgm:cxn modelId="{5DC8ADCF-ADED-422A-9DFB-DA7AB722150C}" type="presOf" srcId="{32B9D591-7870-409C-BEB8-679470B8A81C}" destId="{C0599308-85DD-4AFE-A050-7AB9A0ABCB68}" srcOrd="0" destOrd="0" presId="urn:microsoft.com/office/officeart/2005/8/layout/list1"/>
    <dgm:cxn modelId="{4BFA48E0-8EF5-4EE6-AE1A-01324134E78C}" type="presOf" srcId="{A6A074AA-0FCC-4C00-A087-B1928C3F50A5}" destId="{7255B5E5-4776-4193-85C4-870A1F8E8EBF}" srcOrd="0" destOrd="0" presId="urn:microsoft.com/office/officeart/2005/8/layout/list1"/>
    <dgm:cxn modelId="{4A8177E9-9683-4A1B-821E-CECDB2971CC8}" type="presOf" srcId="{72E96A2C-02A1-4F12-B166-8C5806617E32}" destId="{041415A6-6D11-417B-A301-E0EBEE33372C}" srcOrd="1" destOrd="0" presId="urn:microsoft.com/office/officeart/2005/8/layout/list1"/>
    <dgm:cxn modelId="{AACA45EC-C023-40D8-A394-FB02128DCB76}" type="presOf" srcId="{5B69C17C-32D3-4E30-B361-F0BED35C03B5}" destId="{171BACC2-5BD3-459F-AA93-EC81D6D4535E}" srcOrd="1" destOrd="0" presId="urn:microsoft.com/office/officeart/2005/8/layout/list1"/>
    <dgm:cxn modelId="{89ECA0ED-4412-427A-83A2-C7659B6EC8D5}" type="presOf" srcId="{5B69C17C-32D3-4E30-B361-F0BED35C03B5}" destId="{F76E05DD-173B-4135-BAE0-5CEEFE95DCCF}" srcOrd="0" destOrd="0" presId="urn:microsoft.com/office/officeart/2005/8/layout/list1"/>
    <dgm:cxn modelId="{D10EAEF2-9FB3-420E-933F-E4D3D63FD980}" srcId="{847B00F3-ECFA-4BAB-ACE7-1A5B123C4355}" destId="{A6A074AA-0FCC-4C00-A087-B1928C3F50A5}" srcOrd="3" destOrd="0" parTransId="{3642CFB6-8CE1-4C1F-AAAE-CA55E511F852}" sibTransId="{BD2A27E0-E031-4FBE-A9FA-DF43B3329C13}"/>
    <dgm:cxn modelId="{86A58AF7-7A9E-4E1B-B12D-B484F0E7D449}" type="presOf" srcId="{E1130C77-C9B4-4386-B7DC-3BE422D28C29}" destId="{3280F6F8-28E6-4E89-A53A-274AE8C3F513}" srcOrd="0" destOrd="0" presId="urn:microsoft.com/office/officeart/2005/8/layout/list1"/>
    <dgm:cxn modelId="{6914F5FB-5261-4CFA-AD6D-870B929918DC}" srcId="{F63BADA6-9BA9-45E0-A489-095DEBE19185}" destId="{C9C7EB65-43C4-407F-B4C6-8E240EF4ED83}" srcOrd="0" destOrd="0" parTransId="{29FCC726-9AE8-4541-AA66-9092C4A245E2}" sibTransId="{FF27B8EF-F343-4EE7-B6D0-856493D791A6}"/>
    <dgm:cxn modelId="{2480F14F-5132-4065-BFC9-2ACC58187A6D}" type="presParOf" srcId="{4311758D-6B2E-4B04-9C8E-05ADE2684B3A}" destId="{26EC5BC1-8061-4F85-B507-0B87F3662419}" srcOrd="0" destOrd="0" presId="urn:microsoft.com/office/officeart/2005/8/layout/list1"/>
    <dgm:cxn modelId="{ABE7B0B1-229D-438F-B77B-C5EBCCEA6119}" type="presParOf" srcId="{26EC5BC1-8061-4F85-B507-0B87F3662419}" destId="{F76E05DD-173B-4135-BAE0-5CEEFE95DCCF}" srcOrd="0" destOrd="0" presId="urn:microsoft.com/office/officeart/2005/8/layout/list1"/>
    <dgm:cxn modelId="{BC2C68B3-CE60-4D67-99FE-7BA1032B9D73}" type="presParOf" srcId="{26EC5BC1-8061-4F85-B507-0B87F3662419}" destId="{171BACC2-5BD3-459F-AA93-EC81D6D4535E}" srcOrd="1" destOrd="0" presId="urn:microsoft.com/office/officeart/2005/8/layout/list1"/>
    <dgm:cxn modelId="{E467A8EE-94DB-4F2C-9E08-7E46AA8E993F}" type="presParOf" srcId="{4311758D-6B2E-4B04-9C8E-05ADE2684B3A}" destId="{9C0FD3E6-D16B-492A-A3D0-1ECA4F075CAF}" srcOrd="1" destOrd="0" presId="urn:microsoft.com/office/officeart/2005/8/layout/list1"/>
    <dgm:cxn modelId="{D364CFDA-BB52-45CF-9EDB-28842D4DDB25}" type="presParOf" srcId="{4311758D-6B2E-4B04-9C8E-05ADE2684B3A}" destId="{96FE9979-E2BB-40B2-A794-974751D2E829}" srcOrd="2" destOrd="0" presId="urn:microsoft.com/office/officeart/2005/8/layout/list1"/>
    <dgm:cxn modelId="{0BDA15E1-56C8-453E-BD7E-DD1153BC2BA3}" type="presParOf" srcId="{4311758D-6B2E-4B04-9C8E-05ADE2684B3A}" destId="{FF3591D7-9D27-4D92-B77D-C7AFAE6E7582}" srcOrd="3" destOrd="0" presId="urn:microsoft.com/office/officeart/2005/8/layout/list1"/>
    <dgm:cxn modelId="{457D52CA-1A5F-45BA-8FA8-AC7610304CE4}" type="presParOf" srcId="{4311758D-6B2E-4B04-9C8E-05ADE2684B3A}" destId="{BFD85FA4-F4A7-4F80-891D-8D2EB60DDEDE}" srcOrd="4" destOrd="0" presId="urn:microsoft.com/office/officeart/2005/8/layout/list1"/>
    <dgm:cxn modelId="{E13B2020-C00D-42B7-92D5-100E777B137C}" type="presParOf" srcId="{BFD85FA4-F4A7-4F80-891D-8D2EB60DDEDE}" destId="{73EE2E73-A1FB-42A1-9701-0BF3B7937FC7}" srcOrd="0" destOrd="0" presId="urn:microsoft.com/office/officeart/2005/8/layout/list1"/>
    <dgm:cxn modelId="{006B4B00-97F4-4101-A752-B9C58AC63762}" type="presParOf" srcId="{BFD85FA4-F4A7-4F80-891D-8D2EB60DDEDE}" destId="{041415A6-6D11-417B-A301-E0EBEE33372C}" srcOrd="1" destOrd="0" presId="urn:microsoft.com/office/officeart/2005/8/layout/list1"/>
    <dgm:cxn modelId="{8421C408-61A4-4847-9D1A-E5AA37EEFB92}" type="presParOf" srcId="{4311758D-6B2E-4B04-9C8E-05ADE2684B3A}" destId="{58022180-92A8-4F8C-AC43-D6CC26428E15}" srcOrd="5" destOrd="0" presId="urn:microsoft.com/office/officeart/2005/8/layout/list1"/>
    <dgm:cxn modelId="{5FF8B2B8-C051-452F-A17A-CB89FFEC3DB8}" type="presParOf" srcId="{4311758D-6B2E-4B04-9C8E-05ADE2684B3A}" destId="{FEDF5972-C2A9-4E1C-8077-4E4B7DDCF885}" srcOrd="6" destOrd="0" presId="urn:microsoft.com/office/officeart/2005/8/layout/list1"/>
    <dgm:cxn modelId="{AC7115B3-4F66-44E5-8E5D-DB583F22ECE0}" type="presParOf" srcId="{4311758D-6B2E-4B04-9C8E-05ADE2684B3A}" destId="{2F7A91AB-47B6-4B7B-8AFE-EACA65C42FF4}" srcOrd="7" destOrd="0" presId="urn:microsoft.com/office/officeart/2005/8/layout/list1"/>
    <dgm:cxn modelId="{EC6C2AE8-5B85-43B7-A5C7-00D44826487A}" type="presParOf" srcId="{4311758D-6B2E-4B04-9C8E-05ADE2684B3A}" destId="{E3906C45-1A01-47A9-9D1C-170035CBED19}" srcOrd="8" destOrd="0" presId="urn:microsoft.com/office/officeart/2005/8/layout/list1"/>
    <dgm:cxn modelId="{D49AC6FF-8EF6-4729-AB50-FDBEBF6ECABB}" type="presParOf" srcId="{E3906C45-1A01-47A9-9D1C-170035CBED19}" destId="{3280F6F8-28E6-4E89-A53A-274AE8C3F513}" srcOrd="0" destOrd="0" presId="urn:microsoft.com/office/officeart/2005/8/layout/list1"/>
    <dgm:cxn modelId="{CD6DAC6F-8EA1-407A-A451-87BD6C8650D5}" type="presParOf" srcId="{E3906C45-1A01-47A9-9D1C-170035CBED19}" destId="{A2E2CB6B-0683-46A5-8821-BFDE7ADCB835}" srcOrd="1" destOrd="0" presId="urn:microsoft.com/office/officeart/2005/8/layout/list1"/>
    <dgm:cxn modelId="{5FD5140F-694A-4247-A266-331C94B37707}" type="presParOf" srcId="{4311758D-6B2E-4B04-9C8E-05ADE2684B3A}" destId="{0D93E693-4082-4824-8BA2-0557E9635FF2}" srcOrd="9" destOrd="0" presId="urn:microsoft.com/office/officeart/2005/8/layout/list1"/>
    <dgm:cxn modelId="{EBBB572F-A0E8-491B-BCDC-8C27428DC8D2}" type="presParOf" srcId="{4311758D-6B2E-4B04-9C8E-05ADE2684B3A}" destId="{929E0CB7-11AD-4E7D-8354-E0ECAADB673E}" srcOrd="10" destOrd="0" presId="urn:microsoft.com/office/officeart/2005/8/layout/list1"/>
    <dgm:cxn modelId="{5D735513-7B40-4448-8FED-752BD710D463}" type="presParOf" srcId="{4311758D-6B2E-4B04-9C8E-05ADE2684B3A}" destId="{DB7EFC2B-E331-4BF7-9D04-098D7C57CF17}" srcOrd="11" destOrd="0" presId="urn:microsoft.com/office/officeart/2005/8/layout/list1"/>
    <dgm:cxn modelId="{E046B480-1918-427F-9BA2-5DA1E246218B}" type="presParOf" srcId="{4311758D-6B2E-4B04-9C8E-05ADE2684B3A}" destId="{3A200772-1EDB-468C-B63C-75A04AC063CB}" srcOrd="12" destOrd="0" presId="urn:microsoft.com/office/officeart/2005/8/layout/list1"/>
    <dgm:cxn modelId="{53B78CAC-0530-49B0-9992-43855822A30E}" type="presParOf" srcId="{3A200772-1EDB-468C-B63C-75A04AC063CB}" destId="{7255B5E5-4776-4193-85C4-870A1F8E8EBF}" srcOrd="0" destOrd="0" presId="urn:microsoft.com/office/officeart/2005/8/layout/list1"/>
    <dgm:cxn modelId="{AD961468-3C3D-4DA1-8D43-F76306FD1E5D}" type="presParOf" srcId="{3A200772-1EDB-468C-B63C-75A04AC063CB}" destId="{CD5306DB-97A4-4304-B8AC-666C78938AA7}" srcOrd="1" destOrd="0" presId="urn:microsoft.com/office/officeart/2005/8/layout/list1"/>
    <dgm:cxn modelId="{2B73D084-8AF1-4ED2-B250-816EE43B75F5}" type="presParOf" srcId="{4311758D-6B2E-4B04-9C8E-05ADE2684B3A}" destId="{8858CA74-E152-4E4E-9798-333932518472}" srcOrd="13" destOrd="0" presId="urn:microsoft.com/office/officeart/2005/8/layout/list1"/>
    <dgm:cxn modelId="{D6EBF18F-3EEA-40F0-BB9C-EE40DB445113}" type="presParOf" srcId="{4311758D-6B2E-4B04-9C8E-05ADE2684B3A}" destId="{96EB09A6-6406-428E-982A-542319C90C48}" srcOrd="14" destOrd="0" presId="urn:microsoft.com/office/officeart/2005/8/layout/list1"/>
    <dgm:cxn modelId="{64DB3B35-57A8-44A9-B7F3-478F18E0A6EF}" type="presParOf" srcId="{4311758D-6B2E-4B04-9C8E-05ADE2684B3A}" destId="{A6722264-AD46-412D-93C5-81D27FFFD56D}" srcOrd="15" destOrd="0" presId="urn:microsoft.com/office/officeart/2005/8/layout/list1"/>
    <dgm:cxn modelId="{D22652E2-71CB-428C-8D9A-75E2446B8C13}" type="presParOf" srcId="{4311758D-6B2E-4B04-9C8E-05ADE2684B3A}" destId="{ABFB9B96-7E32-41F1-AAE4-2622401D409D}" srcOrd="16" destOrd="0" presId="urn:microsoft.com/office/officeart/2005/8/layout/list1"/>
    <dgm:cxn modelId="{CB4A27F2-B99B-4643-AB99-23662BD86EA1}" type="presParOf" srcId="{ABFB9B96-7E32-41F1-AAE4-2622401D409D}" destId="{9C66CC75-50FB-4BAD-B977-5DD523FF6548}" srcOrd="0" destOrd="0" presId="urn:microsoft.com/office/officeart/2005/8/layout/list1"/>
    <dgm:cxn modelId="{B28FD5D7-FC7A-4930-A3BA-E562CC452F4B}" type="presParOf" srcId="{ABFB9B96-7E32-41F1-AAE4-2622401D409D}" destId="{912F3E56-9373-46B6-B52A-A6089B2B7634}" srcOrd="1" destOrd="0" presId="urn:microsoft.com/office/officeart/2005/8/layout/list1"/>
    <dgm:cxn modelId="{66A59F3B-0C09-4EFC-A2E7-D41E28C5D2CE}" type="presParOf" srcId="{4311758D-6B2E-4B04-9C8E-05ADE2684B3A}" destId="{604B21C5-F1B8-47A7-8810-6EEC7C64E970}" srcOrd="17" destOrd="0" presId="urn:microsoft.com/office/officeart/2005/8/layout/list1"/>
    <dgm:cxn modelId="{8F853EF2-76DA-4224-AC43-6A95FEF17A0B}" type="presParOf" srcId="{4311758D-6B2E-4B04-9C8E-05ADE2684B3A}" destId="{0F575AF2-70FD-4313-AB2D-BF5E551CA7E0}" srcOrd="18" destOrd="0" presId="urn:microsoft.com/office/officeart/2005/8/layout/list1"/>
    <dgm:cxn modelId="{18311765-807D-4A3E-8A62-06237535A19F}" type="presParOf" srcId="{4311758D-6B2E-4B04-9C8E-05ADE2684B3A}" destId="{EFBFC2E1-1319-47F3-9BBB-E47713AA83E5}" srcOrd="19" destOrd="0" presId="urn:microsoft.com/office/officeart/2005/8/layout/list1"/>
    <dgm:cxn modelId="{DE09EA06-9FB2-4D21-A8A7-B7473A7FB947}" type="presParOf" srcId="{4311758D-6B2E-4B04-9C8E-05ADE2684B3A}" destId="{CE727F59-DF50-4B80-9F1B-0A49AB363029}" srcOrd="20" destOrd="0" presId="urn:microsoft.com/office/officeart/2005/8/layout/list1"/>
    <dgm:cxn modelId="{D9BB6C34-BA90-4234-9868-F60AAC106322}" type="presParOf" srcId="{CE727F59-DF50-4B80-9F1B-0A49AB363029}" destId="{EFAA919C-9DC1-4E5A-96A5-9CC72719C36E}" srcOrd="0" destOrd="0" presId="urn:microsoft.com/office/officeart/2005/8/layout/list1"/>
    <dgm:cxn modelId="{6B5D9871-13AA-4966-BF25-3ED3C96E0ABA}" type="presParOf" srcId="{CE727F59-DF50-4B80-9F1B-0A49AB363029}" destId="{4DF14033-2CE7-433E-94D1-FAB72BA03A67}" srcOrd="1" destOrd="0" presId="urn:microsoft.com/office/officeart/2005/8/layout/list1"/>
    <dgm:cxn modelId="{BDA4201F-F4EA-448E-A402-08CA84085B64}" type="presParOf" srcId="{4311758D-6B2E-4B04-9C8E-05ADE2684B3A}" destId="{05C19F27-8A98-4AB8-A649-E859737DD934}" srcOrd="21" destOrd="0" presId="urn:microsoft.com/office/officeart/2005/8/layout/list1"/>
    <dgm:cxn modelId="{CA5715A0-6004-4BEE-BE0A-B6A8534C6479}" type="presParOf" srcId="{4311758D-6B2E-4B04-9C8E-05ADE2684B3A}" destId="{C0599308-85DD-4AFE-A050-7AB9A0ABCB68}" srcOrd="22" destOrd="0" presId="urn:microsoft.com/office/officeart/2005/8/layout/list1"/>
    <dgm:cxn modelId="{4085D8EA-86C8-4755-9609-6F864F1D0090}" type="presParOf" srcId="{4311758D-6B2E-4B04-9C8E-05ADE2684B3A}" destId="{A56A838B-4D13-48D1-B15D-FDD5F3065AF8}" srcOrd="23" destOrd="0" presId="urn:microsoft.com/office/officeart/2005/8/layout/list1"/>
    <dgm:cxn modelId="{D6AE5F12-CD34-416C-B0AA-934B2A80FDA3}" type="presParOf" srcId="{4311758D-6B2E-4B04-9C8E-05ADE2684B3A}" destId="{8678A536-7472-4F6D-B940-AFDA6C9E38E9}" srcOrd="24" destOrd="0" presId="urn:microsoft.com/office/officeart/2005/8/layout/list1"/>
    <dgm:cxn modelId="{1D113B27-EAF0-48CC-ACB6-DFA5961AF519}" type="presParOf" srcId="{8678A536-7472-4F6D-B940-AFDA6C9E38E9}" destId="{F9F5B79C-3377-4FAD-BE6E-B8F00780E8C3}" srcOrd="0" destOrd="0" presId="urn:microsoft.com/office/officeart/2005/8/layout/list1"/>
    <dgm:cxn modelId="{C083A92B-4D38-4433-8A1B-D5C65C6C4A6F}" type="presParOf" srcId="{8678A536-7472-4F6D-B940-AFDA6C9E38E9}" destId="{000D46A7-C923-4256-809A-0C1760911B08}" srcOrd="1" destOrd="0" presId="urn:microsoft.com/office/officeart/2005/8/layout/list1"/>
    <dgm:cxn modelId="{0C145B71-8C37-4F5D-8ABA-AA2A4503877E}" type="presParOf" srcId="{4311758D-6B2E-4B04-9C8E-05ADE2684B3A}" destId="{0C279EF3-9BDD-4D88-8271-5272264336AC}" srcOrd="25" destOrd="0" presId="urn:microsoft.com/office/officeart/2005/8/layout/list1"/>
    <dgm:cxn modelId="{3BA9F4B7-B56C-413B-A832-590502F0178C}" type="presParOf" srcId="{4311758D-6B2E-4B04-9C8E-05ADE2684B3A}" destId="{F527A140-8D38-493A-B207-D6CC41B0394C}" srcOrd="2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5AA53B-3EEE-4DE4-BB81-9044890C2946}" type="doc">
      <dgm:prSet loTypeId="urn:microsoft.com/office/officeart/2008/layout/VerticalCurvedList" loCatId="list" qsTypeId="urn:microsoft.com/office/officeart/2005/8/quickstyle/simple4" qsCatId="simple" csTypeId="urn:microsoft.com/office/officeart/2005/8/colors/accent2_2" csCatId="accent2" phldr="1"/>
      <dgm:spPr/>
      <dgm:t>
        <a:bodyPr/>
        <a:lstStyle/>
        <a:p>
          <a:endParaRPr lang="en-US"/>
        </a:p>
      </dgm:t>
    </dgm:pt>
    <dgm:pt modelId="{6750AC01-D39D-4F3A-9DC8-2A211EE986A2}">
      <dgm:prSet phldrT="[Text]" phldr="0"/>
      <dgm:spPr/>
      <dgm:t>
        <a:bodyPr/>
        <a:lstStyle/>
        <a:p>
          <a:pPr rtl="0">
            <a:lnSpc>
              <a:spcPct val="100000"/>
            </a:lnSpc>
          </a:pPr>
          <a:r>
            <a:rPr lang="en-US" b="0" i="0" u="none" strike="noStrike" cap="none" baseline="0" noProof="0">
              <a:solidFill>
                <a:schemeClr val="tx1"/>
              </a:solidFill>
              <a:latin typeface="Gill Sans MT"/>
            </a:rPr>
            <a:t>Mobile NFC coils can be programmed to read the </a:t>
          </a:r>
          <a:r>
            <a:rPr lang="en-US" b="0" i="0" u="none" strike="noStrike" cap="none" baseline="0" noProof="0" err="1">
              <a:solidFill>
                <a:schemeClr val="tx1"/>
              </a:solidFill>
              <a:latin typeface="Gill Sans MT"/>
            </a:rPr>
            <a:t>RFId</a:t>
          </a:r>
          <a:r>
            <a:rPr lang="en-US" b="0" i="0" u="none" strike="noStrike" cap="none" baseline="0" noProof="0">
              <a:solidFill>
                <a:schemeClr val="tx1"/>
              </a:solidFill>
              <a:latin typeface="Gill Sans MT"/>
            </a:rPr>
            <a:t> cards. This will provide a portable reader in case the system has some error. This can also translate to a much wider implementation.</a:t>
          </a:r>
          <a:r>
            <a:rPr lang="en-US">
              <a:solidFill>
                <a:schemeClr val="tx1"/>
              </a:solidFill>
              <a:latin typeface="Gill Sans MT" panose="020B0502020104020203"/>
            </a:rPr>
            <a:t> </a:t>
          </a:r>
          <a:endParaRPr lang="en-US" b="0" i="0" u="none" strike="noStrike" cap="none" baseline="0" noProof="0">
            <a:solidFill>
              <a:schemeClr val="tx1"/>
            </a:solidFill>
            <a:latin typeface="Gill Sans MT"/>
          </a:endParaRPr>
        </a:p>
      </dgm:t>
    </dgm:pt>
    <dgm:pt modelId="{720680DC-AAA4-4434-A582-60EBCC5BA355}" type="parTrans" cxnId="{0B5DAE5F-BCDC-4BF7-A6E7-CF856886A64D}">
      <dgm:prSet/>
      <dgm:spPr/>
      <dgm:t>
        <a:bodyPr/>
        <a:lstStyle/>
        <a:p>
          <a:endParaRPr lang="en-US"/>
        </a:p>
      </dgm:t>
    </dgm:pt>
    <dgm:pt modelId="{CA077D98-8478-47EA-B6A9-99ACE60C64D4}" type="sibTrans" cxnId="{0B5DAE5F-BCDC-4BF7-A6E7-CF856886A64D}">
      <dgm:prSet/>
      <dgm:spPr/>
      <dgm:t>
        <a:bodyPr/>
        <a:lstStyle/>
        <a:p>
          <a:endParaRPr lang="en-US"/>
        </a:p>
      </dgm:t>
    </dgm:pt>
    <dgm:pt modelId="{0BEF68B8-1228-47BB-83B5-7B9CD1E3F84E}">
      <dgm:prSet phldrT="[Text]"/>
      <dgm:spPr/>
      <dgm:t>
        <a:bodyPr/>
        <a:lstStyle/>
        <a:p>
          <a:pPr rtl="0">
            <a:lnSpc>
              <a:spcPct val="100000"/>
            </a:lnSpc>
          </a:pPr>
          <a:r>
            <a:rPr lang="en-US">
              <a:solidFill>
                <a:schemeClr val="tx1"/>
              </a:solidFill>
              <a:latin typeface="Gill Sans MT" panose="020B0502020104020203"/>
            </a:rPr>
            <a:t>In near future, with rapid developments in Computer Vision technologies, the </a:t>
          </a:r>
          <a:r>
            <a:rPr lang="en-US" err="1">
              <a:solidFill>
                <a:schemeClr val="tx1"/>
              </a:solidFill>
              <a:latin typeface="Gill Sans MT" panose="020B0502020104020203"/>
            </a:rPr>
            <a:t>RFId</a:t>
          </a:r>
          <a:r>
            <a:rPr lang="en-US">
              <a:solidFill>
                <a:schemeClr val="tx1"/>
              </a:solidFill>
              <a:latin typeface="Gill Sans MT" panose="020B0502020104020203"/>
            </a:rPr>
            <a:t> cards can completely be replaced by sophisticated camera sensors using facial biometrics to indetify a quarantined or an infected person</a:t>
          </a:r>
          <a:endParaRPr lang="en-US">
            <a:solidFill>
              <a:schemeClr val="tx1"/>
            </a:solidFill>
          </a:endParaRPr>
        </a:p>
      </dgm:t>
    </dgm:pt>
    <dgm:pt modelId="{ED3A4BC2-B75A-4952-A38B-A42B5995DF05}" type="parTrans" cxnId="{EDEF4F82-1237-4639-A0F7-385C1897CE66}">
      <dgm:prSet/>
      <dgm:spPr/>
      <dgm:t>
        <a:bodyPr/>
        <a:lstStyle/>
        <a:p>
          <a:endParaRPr lang="en-US"/>
        </a:p>
      </dgm:t>
    </dgm:pt>
    <dgm:pt modelId="{FD949706-EDCC-4ADC-8EDF-8EDA49C92325}" type="sibTrans" cxnId="{EDEF4F82-1237-4639-A0F7-385C1897CE66}">
      <dgm:prSet/>
      <dgm:spPr/>
      <dgm:t>
        <a:bodyPr/>
        <a:lstStyle/>
        <a:p>
          <a:endParaRPr lang="en-US"/>
        </a:p>
      </dgm:t>
    </dgm:pt>
    <dgm:pt modelId="{5605D28D-2CE6-4513-8566-952984E21E14}">
      <dgm:prSet phldrT="[Text]" phldr="0"/>
      <dgm:spPr/>
      <dgm:t>
        <a:bodyPr/>
        <a:lstStyle/>
        <a:p>
          <a:pPr rtl="0">
            <a:lnSpc>
              <a:spcPct val="100000"/>
            </a:lnSpc>
          </a:pPr>
          <a:r>
            <a:rPr lang="en-US">
              <a:solidFill>
                <a:schemeClr val="tx1"/>
              </a:solidFill>
              <a:latin typeface="Gill Sans MT" panose="020B0502020104020203"/>
            </a:rPr>
            <a:t>This system can be expanded to even more offices, malls, cinema halls, schools, colleges etc.</a:t>
          </a:r>
          <a:endParaRPr lang="en-US">
            <a:solidFill>
              <a:schemeClr val="tx1"/>
            </a:solidFill>
          </a:endParaRPr>
        </a:p>
      </dgm:t>
    </dgm:pt>
    <dgm:pt modelId="{EB15AB98-362B-4E70-A3DA-995FC3E8BA79}" type="parTrans" cxnId="{FAF3F884-F0CF-440F-8CB1-B7648AB1B138}">
      <dgm:prSet/>
      <dgm:spPr/>
      <dgm:t>
        <a:bodyPr/>
        <a:lstStyle/>
        <a:p>
          <a:endParaRPr lang="en-US"/>
        </a:p>
      </dgm:t>
    </dgm:pt>
    <dgm:pt modelId="{823D1971-2C4D-4EC5-A874-2F463DE37109}" type="sibTrans" cxnId="{FAF3F884-F0CF-440F-8CB1-B7648AB1B138}">
      <dgm:prSet/>
      <dgm:spPr/>
      <dgm:t>
        <a:bodyPr/>
        <a:lstStyle/>
        <a:p>
          <a:endParaRPr lang="en-US"/>
        </a:p>
      </dgm:t>
    </dgm:pt>
    <dgm:pt modelId="{B74B6363-2C0F-49D2-9CF8-46705411510D}">
      <dgm:prSet phldr="0"/>
      <dgm:spPr/>
      <dgm:t>
        <a:bodyPr/>
        <a:lstStyle/>
        <a:p>
          <a:pPr rtl="0">
            <a:lnSpc>
              <a:spcPct val="100000"/>
            </a:lnSpc>
          </a:pPr>
          <a:r>
            <a:rPr lang="en-US">
              <a:solidFill>
                <a:schemeClr val="tx1"/>
              </a:solidFill>
              <a:latin typeface="Gill Sans MT" panose="020B0502020104020203"/>
            </a:rPr>
            <a:t>The sensors can be made more efficient by increasing their range and narrowing the frequency band.</a:t>
          </a:r>
        </a:p>
      </dgm:t>
    </dgm:pt>
    <dgm:pt modelId="{B08F1F19-56E7-4C39-B578-AC5DC00B8120}" type="parTrans" cxnId="{E50395DA-4BA0-4A5F-A3B4-7992EEC89AE4}">
      <dgm:prSet/>
      <dgm:spPr/>
    </dgm:pt>
    <dgm:pt modelId="{CEC4448D-E58F-4A14-8EEB-6ED657400A89}" type="sibTrans" cxnId="{E50395DA-4BA0-4A5F-A3B4-7992EEC89AE4}">
      <dgm:prSet/>
      <dgm:spPr/>
    </dgm:pt>
    <dgm:pt modelId="{5E81B472-4E00-4E71-8B0F-8292CF483F4A}">
      <dgm:prSet phldr="0"/>
      <dgm:spPr/>
      <dgm:t>
        <a:bodyPr/>
        <a:lstStyle/>
        <a:p>
          <a:pPr rtl="0"/>
          <a:r>
            <a:rPr lang="en-US">
              <a:solidFill>
                <a:schemeClr val="tx1"/>
              </a:solidFill>
              <a:latin typeface="Gill Sans MT" panose="020B0502020104020203"/>
            </a:rPr>
            <a:t>The sensor costs can be further reduced if produced on a larger commercial scale.</a:t>
          </a:r>
          <a:endParaRPr lang="en-US">
            <a:solidFill>
              <a:schemeClr val="tx1"/>
            </a:solidFill>
          </a:endParaRPr>
        </a:p>
      </dgm:t>
    </dgm:pt>
    <dgm:pt modelId="{74CB2FD7-D82E-4EB8-886D-97393CEF6E0D}" type="parTrans" cxnId="{16A3ADF4-3023-4184-822A-FCFF0FA931F2}">
      <dgm:prSet/>
      <dgm:spPr/>
    </dgm:pt>
    <dgm:pt modelId="{83E2012A-5E68-4EF3-8BED-2FD2D5689F3D}" type="sibTrans" cxnId="{16A3ADF4-3023-4184-822A-FCFF0FA931F2}">
      <dgm:prSet/>
      <dgm:spPr/>
    </dgm:pt>
    <dgm:pt modelId="{F0E0A08F-B054-498F-88B9-8D87119AB73A}">
      <dgm:prSet phldr="0"/>
      <dgm:spPr/>
      <dgm:t>
        <a:bodyPr/>
        <a:lstStyle/>
        <a:p>
          <a:pPr rtl="0">
            <a:lnSpc>
              <a:spcPct val="100000"/>
            </a:lnSpc>
          </a:pPr>
          <a:r>
            <a:rPr lang="en-US">
              <a:solidFill>
                <a:schemeClr val="tx1"/>
              </a:solidFill>
              <a:latin typeface="Gill Sans MT" panose="020B0502020104020203"/>
            </a:rPr>
            <a:t>The system can be implementation can be widened to prevent the spread of the virus in larger public gatherings. </a:t>
          </a:r>
        </a:p>
      </dgm:t>
    </dgm:pt>
    <dgm:pt modelId="{8B969411-1315-49E3-BFBF-2661CE591D92}" type="parTrans" cxnId="{E8AE23B8-4921-4FC2-A237-35644887FC76}">
      <dgm:prSet/>
      <dgm:spPr/>
    </dgm:pt>
    <dgm:pt modelId="{ADBE50AF-7918-4A9B-8198-752482964CD9}" type="sibTrans" cxnId="{E8AE23B8-4921-4FC2-A237-35644887FC76}">
      <dgm:prSet/>
      <dgm:spPr/>
    </dgm:pt>
    <dgm:pt modelId="{57806726-6E60-4ACC-9C1C-7DF9CC365A10}" type="pres">
      <dgm:prSet presAssocID="{7E5AA53B-3EEE-4DE4-BB81-9044890C2946}" presName="Name0" presStyleCnt="0">
        <dgm:presLayoutVars>
          <dgm:chMax val="7"/>
          <dgm:chPref val="7"/>
          <dgm:dir/>
        </dgm:presLayoutVars>
      </dgm:prSet>
      <dgm:spPr/>
    </dgm:pt>
    <dgm:pt modelId="{90561C55-3C6E-4D53-85E1-2C50BCDDA392}" type="pres">
      <dgm:prSet presAssocID="{7E5AA53B-3EEE-4DE4-BB81-9044890C2946}" presName="Name1" presStyleCnt="0"/>
      <dgm:spPr/>
    </dgm:pt>
    <dgm:pt modelId="{B6CD42EC-5AD4-4004-AE5B-47EDA668DAA8}" type="pres">
      <dgm:prSet presAssocID="{7E5AA53B-3EEE-4DE4-BB81-9044890C2946}" presName="cycle" presStyleCnt="0"/>
      <dgm:spPr/>
    </dgm:pt>
    <dgm:pt modelId="{963B8EE3-40CC-4A0A-B420-D0BF920973CE}" type="pres">
      <dgm:prSet presAssocID="{7E5AA53B-3EEE-4DE4-BB81-9044890C2946}" presName="srcNode" presStyleLbl="node1" presStyleIdx="0" presStyleCnt="6"/>
      <dgm:spPr/>
    </dgm:pt>
    <dgm:pt modelId="{D79B43FC-100B-4A0D-A4D5-0D2D04B99064}" type="pres">
      <dgm:prSet presAssocID="{7E5AA53B-3EEE-4DE4-BB81-9044890C2946}" presName="conn" presStyleLbl="parChTrans1D2" presStyleIdx="0" presStyleCnt="1"/>
      <dgm:spPr/>
    </dgm:pt>
    <dgm:pt modelId="{3CAD8DA1-8D53-445C-ACE8-D8449E4F0F55}" type="pres">
      <dgm:prSet presAssocID="{7E5AA53B-3EEE-4DE4-BB81-9044890C2946}" presName="extraNode" presStyleLbl="node1" presStyleIdx="0" presStyleCnt="6"/>
      <dgm:spPr/>
    </dgm:pt>
    <dgm:pt modelId="{429CABD1-4116-474B-81BF-735E2CA9DD00}" type="pres">
      <dgm:prSet presAssocID="{7E5AA53B-3EEE-4DE4-BB81-9044890C2946}" presName="dstNode" presStyleLbl="node1" presStyleIdx="0" presStyleCnt="6"/>
      <dgm:spPr/>
    </dgm:pt>
    <dgm:pt modelId="{58319267-C71E-43C9-94E1-827D0616C7A7}" type="pres">
      <dgm:prSet presAssocID="{6750AC01-D39D-4F3A-9DC8-2A211EE986A2}" presName="text_1" presStyleLbl="node1" presStyleIdx="0" presStyleCnt="6">
        <dgm:presLayoutVars>
          <dgm:bulletEnabled val="1"/>
        </dgm:presLayoutVars>
      </dgm:prSet>
      <dgm:spPr/>
    </dgm:pt>
    <dgm:pt modelId="{79F9B8A9-2412-4B74-84A9-69422DB81CDC}" type="pres">
      <dgm:prSet presAssocID="{6750AC01-D39D-4F3A-9DC8-2A211EE986A2}" presName="accent_1" presStyleCnt="0"/>
      <dgm:spPr/>
    </dgm:pt>
    <dgm:pt modelId="{07CB3071-D555-47DA-A36A-69EB91531FD8}" type="pres">
      <dgm:prSet presAssocID="{6750AC01-D39D-4F3A-9DC8-2A211EE986A2}" presName="accentRepeatNode" presStyleLbl="solidFgAcc1" presStyleIdx="0" presStyleCnt="6"/>
      <dgm:spPr/>
    </dgm:pt>
    <dgm:pt modelId="{95DE6538-27BD-44AF-A1A8-CA8F6B10FDD2}" type="pres">
      <dgm:prSet presAssocID="{0BEF68B8-1228-47BB-83B5-7B9CD1E3F84E}" presName="text_2" presStyleLbl="node1" presStyleIdx="1" presStyleCnt="6">
        <dgm:presLayoutVars>
          <dgm:bulletEnabled val="1"/>
        </dgm:presLayoutVars>
      </dgm:prSet>
      <dgm:spPr/>
    </dgm:pt>
    <dgm:pt modelId="{312BDEE8-85BD-4F02-B35B-2CC8E701C98B}" type="pres">
      <dgm:prSet presAssocID="{0BEF68B8-1228-47BB-83B5-7B9CD1E3F84E}" presName="accent_2" presStyleCnt="0"/>
      <dgm:spPr/>
    </dgm:pt>
    <dgm:pt modelId="{3F8116AC-FAC3-4E95-9865-93CCFEB191B9}" type="pres">
      <dgm:prSet presAssocID="{0BEF68B8-1228-47BB-83B5-7B9CD1E3F84E}" presName="accentRepeatNode" presStyleLbl="solidFgAcc1" presStyleIdx="1" presStyleCnt="6"/>
      <dgm:spPr/>
    </dgm:pt>
    <dgm:pt modelId="{E131CE4A-9776-44F4-BC03-867682E21374}" type="pres">
      <dgm:prSet presAssocID="{5605D28D-2CE6-4513-8566-952984E21E14}" presName="text_3" presStyleLbl="node1" presStyleIdx="2" presStyleCnt="6">
        <dgm:presLayoutVars>
          <dgm:bulletEnabled val="1"/>
        </dgm:presLayoutVars>
      </dgm:prSet>
      <dgm:spPr/>
    </dgm:pt>
    <dgm:pt modelId="{AC9A216A-8375-48F9-A4E6-8E0B64C0209B}" type="pres">
      <dgm:prSet presAssocID="{5605D28D-2CE6-4513-8566-952984E21E14}" presName="accent_3" presStyleCnt="0"/>
      <dgm:spPr/>
    </dgm:pt>
    <dgm:pt modelId="{A965097E-32F1-4AB8-8C4E-2814A7596B2F}" type="pres">
      <dgm:prSet presAssocID="{5605D28D-2CE6-4513-8566-952984E21E14}" presName="accentRepeatNode" presStyleLbl="solidFgAcc1" presStyleIdx="2" presStyleCnt="6"/>
      <dgm:spPr/>
    </dgm:pt>
    <dgm:pt modelId="{A494C906-768A-42F8-BE36-884CBEE2AA10}" type="pres">
      <dgm:prSet presAssocID="{F0E0A08F-B054-498F-88B9-8D87119AB73A}" presName="text_4" presStyleLbl="node1" presStyleIdx="3" presStyleCnt="6">
        <dgm:presLayoutVars>
          <dgm:bulletEnabled val="1"/>
        </dgm:presLayoutVars>
      </dgm:prSet>
      <dgm:spPr/>
    </dgm:pt>
    <dgm:pt modelId="{073A5C28-6D55-4724-8284-92450E0E4DA6}" type="pres">
      <dgm:prSet presAssocID="{F0E0A08F-B054-498F-88B9-8D87119AB73A}" presName="accent_4" presStyleCnt="0"/>
      <dgm:spPr/>
    </dgm:pt>
    <dgm:pt modelId="{8871B620-2A9B-4A51-B7D4-B19748042515}" type="pres">
      <dgm:prSet presAssocID="{F0E0A08F-B054-498F-88B9-8D87119AB73A}" presName="accentRepeatNode" presStyleLbl="solidFgAcc1" presStyleIdx="3" presStyleCnt="6"/>
      <dgm:spPr/>
    </dgm:pt>
    <dgm:pt modelId="{712DDA3A-D59F-4292-B415-B9683FCFE77D}" type="pres">
      <dgm:prSet presAssocID="{B74B6363-2C0F-49D2-9CF8-46705411510D}" presName="text_5" presStyleLbl="node1" presStyleIdx="4" presStyleCnt="6">
        <dgm:presLayoutVars>
          <dgm:bulletEnabled val="1"/>
        </dgm:presLayoutVars>
      </dgm:prSet>
      <dgm:spPr/>
    </dgm:pt>
    <dgm:pt modelId="{4FA3F919-BBD1-4C1D-B626-B6FDC91C2ACA}" type="pres">
      <dgm:prSet presAssocID="{B74B6363-2C0F-49D2-9CF8-46705411510D}" presName="accent_5" presStyleCnt="0"/>
      <dgm:spPr/>
    </dgm:pt>
    <dgm:pt modelId="{5F99864B-FACE-419A-A56E-79C5E6DBFED0}" type="pres">
      <dgm:prSet presAssocID="{B74B6363-2C0F-49D2-9CF8-46705411510D}" presName="accentRepeatNode" presStyleLbl="solidFgAcc1" presStyleIdx="4" presStyleCnt="6"/>
      <dgm:spPr/>
    </dgm:pt>
    <dgm:pt modelId="{218E3BC2-53C3-48BD-9358-8AB9F9D466B2}" type="pres">
      <dgm:prSet presAssocID="{5E81B472-4E00-4E71-8B0F-8292CF483F4A}" presName="text_6" presStyleLbl="node1" presStyleIdx="5" presStyleCnt="6">
        <dgm:presLayoutVars>
          <dgm:bulletEnabled val="1"/>
        </dgm:presLayoutVars>
      </dgm:prSet>
      <dgm:spPr/>
    </dgm:pt>
    <dgm:pt modelId="{48D24903-8211-4D87-A339-86DB8715B842}" type="pres">
      <dgm:prSet presAssocID="{5E81B472-4E00-4E71-8B0F-8292CF483F4A}" presName="accent_6" presStyleCnt="0"/>
      <dgm:spPr/>
    </dgm:pt>
    <dgm:pt modelId="{7F57A409-763B-445E-B2F6-94401768D480}" type="pres">
      <dgm:prSet presAssocID="{5E81B472-4E00-4E71-8B0F-8292CF483F4A}" presName="accentRepeatNode" presStyleLbl="solidFgAcc1" presStyleIdx="5" presStyleCnt="6"/>
      <dgm:spPr/>
    </dgm:pt>
  </dgm:ptLst>
  <dgm:cxnLst>
    <dgm:cxn modelId="{0B5DAE5F-BCDC-4BF7-A6E7-CF856886A64D}" srcId="{7E5AA53B-3EEE-4DE4-BB81-9044890C2946}" destId="{6750AC01-D39D-4F3A-9DC8-2A211EE986A2}" srcOrd="0" destOrd="0" parTransId="{720680DC-AAA4-4434-A582-60EBCC5BA355}" sibTransId="{CA077D98-8478-47EA-B6A9-99ACE60C64D4}"/>
    <dgm:cxn modelId="{ED305D73-DA6C-4B51-9830-5907C608AD07}" type="presOf" srcId="{B74B6363-2C0F-49D2-9CF8-46705411510D}" destId="{712DDA3A-D59F-4292-B415-B9683FCFE77D}" srcOrd="0" destOrd="0" presId="urn:microsoft.com/office/officeart/2008/layout/VerticalCurvedList"/>
    <dgm:cxn modelId="{EDEF4F82-1237-4639-A0F7-385C1897CE66}" srcId="{7E5AA53B-3EEE-4DE4-BB81-9044890C2946}" destId="{0BEF68B8-1228-47BB-83B5-7B9CD1E3F84E}" srcOrd="1" destOrd="0" parTransId="{ED3A4BC2-B75A-4952-A38B-A42B5995DF05}" sibTransId="{FD949706-EDCC-4ADC-8EDF-8EDA49C92325}"/>
    <dgm:cxn modelId="{762D5282-C9B0-42B9-8CF6-C2D03F74E79D}" type="presOf" srcId="{6750AC01-D39D-4F3A-9DC8-2A211EE986A2}" destId="{58319267-C71E-43C9-94E1-827D0616C7A7}" srcOrd="0" destOrd="0" presId="urn:microsoft.com/office/officeart/2008/layout/VerticalCurvedList"/>
    <dgm:cxn modelId="{FAF3F884-F0CF-440F-8CB1-B7648AB1B138}" srcId="{7E5AA53B-3EEE-4DE4-BB81-9044890C2946}" destId="{5605D28D-2CE6-4513-8566-952984E21E14}" srcOrd="2" destOrd="0" parTransId="{EB15AB98-362B-4E70-A3DA-995FC3E8BA79}" sibTransId="{823D1971-2C4D-4EC5-A874-2F463DE37109}"/>
    <dgm:cxn modelId="{4F65CC8F-B5A8-40BE-A32B-05862B543D6A}" type="presOf" srcId="{7E5AA53B-3EEE-4DE4-BB81-9044890C2946}" destId="{57806726-6E60-4ACC-9C1C-7DF9CC365A10}" srcOrd="0" destOrd="0" presId="urn:microsoft.com/office/officeart/2008/layout/VerticalCurvedList"/>
    <dgm:cxn modelId="{E8AE23B8-4921-4FC2-A237-35644887FC76}" srcId="{7E5AA53B-3EEE-4DE4-BB81-9044890C2946}" destId="{F0E0A08F-B054-498F-88B9-8D87119AB73A}" srcOrd="3" destOrd="0" parTransId="{8B969411-1315-49E3-BFBF-2661CE591D92}" sibTransId="{ADBE50AF-7918-4A9B-8198-752482964CD9}"/>
    <dgm:cxn modelId="{39F831C3-CBF3-4DF5-8DF4-9DD12F36E1E4}" type="presOf" srcId="{CA077D98-8478-47EA-B6A9-99ACE60C64D4}" destId="{D79B43FC-100B-4A0D-A4D5-0D2D04B99064}" srcOrd="0" destOrd="0" presId="urn:microsoft.com/office/officeart/2008/layout/VerticalCurvedList"/>
    <dgm:cxn modelId="{6A28FFCA-1A30-44AC-9698-86B12DB1C8BE}" type="presOf" srcId="{0BEF68B8-1228-47BB-83B5-7B9CD1E3F84E}" destId="{95DE6538-27BD-44AF-A1A8-CA8F6B10FDD2}" srcOrd="0" destOrd="0" presId="urn:microsoft.com/office/officeart/2008/layout/VerticalCurvedList"/>
    <dgm:cxn modelId="{4A037BCB-3203-4131-87FE-EC8F0CF18A51}" type="presOf" srcId="{F0E0A08F-B054-498F-88B9-8D87119AB73A}" destId="{A494C906-768A-42F8-BE36-884CBEE2AA10}" srcOrd="0" destOrd="0" presId="urn:microsoft.com/office/officeart/2008/layout/VerticalCurvedList"/>
    <dgm:cxn modelId="{2F7801DA-271B-4255-A63E-A6501BD84838}" type="presOf" srcId="{5605D28D-2CE6-4513-8566-952984E21E14}" destId="{E131CE4A-9776-44F4-BC03-867682E21374}" srcOrd="0" destOrd="0" presId="urn:microsoft.com/office/officeart/2008/layout/VerticalCurvedList"/>
    <dgm:cxn modelId="{E50395DA-4BA0-4A5F-A3B4-7992EEC89AE4}" srcId="{7E5AA53B-3EEE-4DE4-BB81-9044890C2946}" destId="{B74B6363-2C0F-49D2-9CF8-46705411510D}" srcOrd="4" destOrd="0" parTransId="{B08F1F19-56E7-4C39-B578-AC5DC00B8120}" sibTransId="{CEC4448D-E58F-4A14-8EEB-6ED657400A89}"/>
    <dgm:cxn modelId="{F7214FE6-9BBF-49C9-9564-9607B174F3F2}" type="presOf" srcId="{5E81B472-4E00-4E71-8B0F-8292CF483F4A}" destId="{218E3BC2-53C3-48BD-9358-8AB9F9D466B2}" srcOrd="0" destOrd="0" presId="urn:microsoft.com/office/officeart/2008/layout/VerticalCurvedList"/>
    <dgm:cxn modelId="{16A3ADF4-3023-4184-822A-FCFF0FA931F2}" srcId="{7E5AA53B-3EEE-4DE4-BB81-9044890C2946}" destId="{5E81B472-4E00-4E71-8B0F-8292CF483F4A}" srcOrd="5" destOrd="0" parTransId="{74CB2FD7-D82E-4EB8-886D-97393CEF6E0D}" sibTransId="{83E2012A-5E68-4EF3-8BED-2FD2D5689F3D}"/>
    <dgm:cxn modelId="{B4BBE748-0EE2-47FF-8080-E9D04EB85232}" type="presParOf" srcId="{57806726-6E60-4ACC-9C1C-7DF9CC365A10}" destId="{90561C55-3C6E-4D53-85E1-2C50BCDDA392}" srcOrd="0" destOrd="0" presId="urn:microsoft.com/office/officeart/2008/layout/VerticalCurvedList"/>
    <dgm:cxn modelId="{9F7123C5-3906-4C54-BB77-08FF47D7993A}" type="presParOf" srcId="{90561C55-3C6E-4D53-85E1-2C50BCDDA392}" destId="{B6CD42EC-5AD4-4004-AE5B-47EDA668DAA8}" srcOrd="0" destOrd="0" presId="urn:microsoft.com/office/officeart/2008/layout/VerticalCurvedList"/>
    <dgm:cxn modelId="{804BEC50-61DE-4BFE-A315-5A139C83E5A3}" type="presParOf" srcId="{B6CD42EC-5AD4-4004-AE5B-47EDA668DAA8}" destId="{963B8EE3-40CC-4A0A-B420-D0BF920973CE}" srcOrd="0" destOrd="0" presId="urn:microsoft.com/office/officeart/2008/layout/VerticalCurvedList"/>
    <dgm:cxn modelId="{6FB7DCB0-B99C-4CB1-809F-8779DB8E7881}" type="presParOf" srcId="{B6CD42EC-5AD4-4004-AE5B-47EDA668DAA8}" destId="{D79B43FC-100B-4A0D-A4D5-0D2D04B99064}" srcOrd="1" destOrd="0" presId="urn:microsoft.com/office/officeart/2008/layout/VerticalCurvedList"/>
    <dgm:cxn modelId="{D4B7AB21-80F3-4049-86D1-EF204460FCF3}" type="presParOf" srcId="{B6CD42EC-5AD4-4004-AE5B-47EDA668DAA8}" destId="{3CAD8DA1-8D53-445C-ACE8-D8449E4F0F55}" srcOrd="2" destOrd="0" presId="urn:microsoft.com/office/officeart/2008/layout/VerticalCurvedList"/>
    <dgm:cxn modelId="{A8F2947A-2098-4A02-B9DB-0C51F5CF2207}" type="presParOf" srcId="{B6CD42EC-5AD4-4004-AE5B-47EDA668DAA8}" destId="{429CABD1-4116-474B-81BF-735E2CA9DD00}" srcOrd="3" destOrd="0" presId="urn:microsoft.com/office/officeart/2008/layout/VerticalCurvedList"/>
    <dgm:cxn modelId="{942A6C62-5605-4CF4-8BB3-C2BF88DC9FD1}" type="presParOf" srcId="{90561C55-3C6E-4D53-85E1-2C50BCDDA392}" destId="{58319267-C71E-43C9-94E1-827D0616C7A7}" srcOrd="1" destOrd="0" presId="urn:microsoft.com/office/officeart/2008/layout/VerticalCurvedList"/>
    <dgm:cxn modelId="{7D5D27D9-4921-4226-A642-1DABEC5AD230}" type="presParOf" srcId="{90561C55-3C6E-4D53-85E1-2C50BCDDA392}" destId="{79F9B8A9-2412-4B74-84A9-69422DB81CDC}" srcOrd="2" destOrd="0" presId="urn:microsoft.com/office/officeart/2008/layout/VerticalCurvedList"/>
    <dgm:cxn modelId="{D7C94FE4-3DC7-4A92-8A26-305315B0A1F8}" type="presParOf" srcId="{79F9B8A9-2412-4B74-84A9-69422DB81CDC}" destId="{07CB3071-D555-47DA-A36A-69EB91531FD8}" srcOrd="0" destOrd="0" presId="urn:microsoft.com/office/officeart/2008/layout/VerticalCurvedList"/>
    <dgm:cxn modelId="{A2C967AB-EE2B-4486-97BC-379945425C06}" type="presParOf" srcId="{90561C55-3C6E-4D53-85E1-2C50BCDDA392}" destId="{95DE6538-27BD-44AF-A1A8-CA8F6B10FDD2}" srcOrd="3" destOrd="0" presId="urn:microsoft.com/office/officeart/2008/layout/VerticalCurvedList"/>
    <dgm:cxn modelId="{60B89FDB-88D3-44F9-B5BE-450CB917D11C}" type="presParOf" srcId="{90561C55-3C6E-4D53-85E1-2C50BCDDA392}" destId="{312BDEE8-85BD-4F02-B35B-2CC8E701C98B}" srcOrd="4" destOrd="0" presId="urn:microsoft.com/office/officeart/2008/layout/VerticalCurvedList"/>
    <dgm:cxn modelId="{F70B018F-C9CF-4157-A790-1C18C3302A7B}" type="presParOf" srcId="{312BDEE8-85BD-4F02-B35B-2CC8E701C98B}" destId="{3F8116AC-FAC3-4E95-9865-93CCFEB191B9}" srcOrd="0" destOrd="0" presId="urn:microsoft.com/office/officeart/2008/layout/VerticalCurvedList"/>
    <dgm:cxn modelId="{C33F99D5-5F04-41FC-A4F1-C32635C1D0E0}" type="presParOf" srcId="{90561C55-3C6E-4D53-85E1-2C50BCDDA392}" destId="{E131CE4A-9776-44F4-BC03-867682E21374}" srcOrd="5" destOrd="0" presId="urn:microsoft.com/office/officeart/2008/layout/VerticalCurvedList"/>
    <dgm:cxn modelId="{1CEEC672-1B3A-4EEC-A2E0-565D8AFF428D}" type="presParOf" srcId="{90561C55-3C6E-4D53-85E1-2C50BCDDA392}" destId="{AC9A216A-8375-48F9-A4E6-8E0B64C0209B}" srcOrd="6" destOrd="0" presId="urn:microsoft.com/office/officeart/2008/layout/VerticalCurvedList"/>
    <dgm:cxn modelId="{499B1D83-9028-42FA-AC4B-8686D47E3AD3}" type="presParOf" srcId="{AC9A216A-8375-48F9-A4E6-8E0B64C0209B}" destId="{A965097E-32F1-4AB8-8C4E-2814A7596B2F}" srcOrd="0" destOrd="0" presId="urn:microsoft.com/office/officeart/2008/layout/VerticalCurvedList"/>
    <dgm:cxn modelId="{43BA78DD-A0AB-4E64-AEBC-B2AB6FA57D12}" type="presParOf" srcId="{90561C55-3C6E-4D53-85E1-2C50BCDDA392}" destId="{A494C906-768A-42F8-BE36-884CBEE2AA10}" srcOrd="7" destOrd="0" presId="urn:microsoft.com/office/officeart/2008/layout/VerticalCurvedList"/>
    <dgm:cxn modelId="{C00DB67A-FE40-4985-98B8-571F4B7B8139}" type="presParOf" srcId="{90561C55-3C6E-4D53-85E1-2C50BCDDA392}" destId="{073A5C28-6D55-4724-8284-92450E0E4DA6}" srcOrd="8" destOrd="0" presId="urn:microsoft.com/office/officeart/2008/layout/VerticalCurvedList"/>
    <dgm:cxn modelId="{D4304357-1CB0-4C8E-950B-FC0774D0BE31}" type="presParOf" srcId="{073A5C28-6D55-4724-8284-92450E0E4DA6}" destId="{8871B620-2A9B-4A51-B7D4-B19748042515}" srcOrd="0" destOrd="0" presId="urn:microsoft.com/office/officeart/2008/layout/VerticalCurvedList"/>
    <dgm:cxn modelId="{9820668F-EDF6-41E3-9ADD-832D3BB49C8E}" type="presParOf" srcId="{90561C55-3C6E-4D53-85E1-2C50BCDDA392}" destId="{712DDA3A-D59F-4292-B415-B9683FCFE77D}" srcOrd="9" destOrd="0" presId="urn:microsoft.com/office/officeart/2008/layout/VerticalCurvedList"/>
    <dgm:cxn modelId="{E25BC933-0C00-43F5-8265-5A96665754FC}" type="presParOf" srcId="{90561C55-3C6E-4D53-85E1-2C50BCDDA392}" destId="{4FA3F919-BBD1-4C1D-B626-B6FDC91C2ACA}" srcOrd="10" destOrd="0" presId="urn:microsoft.com/office/officeart/2008/layout/VerticalCurvedList"/>
    <dgm:cxn modelId="{B2FC217F-8909-4162-AF49-6513A4AAF5B1}" type="presParOf" srcId="{4FA3F919-BBD1-4C1D-B626-B6FDC91C2ACA}" destId="{5F99864B-FACE-419A-A56E-79C5E6DBFED0}" srcOrd="0" destOrd="0" presId="urn:microsoft.com/office/officeart/2008/layout/VerticalCurvedList"/>
    <dgm:cxn modelId="{D41931A4-2B91-4A6A-9708-472AB2461246}" type="presParOf" srcId="{90561C55-3C6E-4D53-85E1-2C50BCDDA392}" destId="{218E3BC2-53C3-48BD-9358-8AB9F9D466B2}" srcOrd="11" destOrd="0" presId="urn:microsoft.com/office/officeart/2008/layout/VerticalCurvedList"/>
    <dgm:cxn modelId="{EA43F469-1778-4259-BDB7-EEE53EDA2F32}" type="presParOf" srcId="{90561C55-3C6E-4D53-85E1-2C50BCDDA392}" destId="{48D24903-8211-4D87-A339-86DB8715B842}" srcOrd="12" destOrd="0" presId="urn:microsoft.com/office/officeart/2008/layout/VerticalCurvedList"/>
    <dgm:cxn modelId="{6519AB3B-A8D1-440C-B9AB-FB5E4F4B6F62}" type="presParOf" srcId="{48D24903-8211-4D87-A339-86DB8715B842}" destId="{7F57A409-763B-445E-B2F6-94401768D480}"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0D726F5-A6DB-428F-8A59-CA2650598119}" type="doc">
      <dgm:prSet loTypeId="urn:microsoft.com/office/officeart/2005/8/layout/hList6" loCatId="list" qsTypeId="urn:microsoft.com/office/officeart/2005/8/quickstyle/simple1" qsCatId="simple" csTypeId="urn:microsoft.com/office/officeart/2005/8/colors/accent6_2" csCatId="accent6" phldr="1"/>
      <dgm:spPr/>
      <dgm:t>
        <a:bodyPr/>
        <a:lstStyle/>
        <a:p>
          <a:endParaRPr lang="en-US"/>
        </a:p>
      </dgm:t>
    </dgm:pt>
    <dgm:pt modelId="{F0EFB81E-0348-4D06-BFA3-539511107E69}">
      <dgm:prSet phldrT="[Text]" phldr="0"/>
      <dgm:spPr/>
      <dgm:t>
        <a:bodyPr/>
        <a:lstStyle/>
        <a:p>
          <a:pPr rtl="0"/>
          <a:r>
            <a:rPr lang="en-US" dirty="0">
              <a:latin typeface="Gill Sans MT" panose="020B0502020104020203"/>
            </a:rPr>
            <a:t>The</a:t>
          </a:r>
          <a:r>
            <a:rPr lang="en-US" b="0" i="0" u="none" strike="noStrike" cap="none" baseline="0" noProof="0" dirty="0">
              <a:latin typeface="Gill Sans MT"/>
            </a:rPr>
            <a:t> cards can be tampered with or damaged</a:t>
          </a:r>
          <a:endParaRPr lang="en-US" dirty="0"/>
        </a:p>
      </dgm:t>
    </dgm:pt>
    <dgm:pt modelId="{6C5C6652-BBB5-4DBC-A126-E6751B93CA4A}" type="parTrans" cxnId="{BE7ACE8E-4E74-4E23-8FAC-C13216AE1813}">
      <dgm:prSet/>
      <dgm:spPr/>
      <dgm:t>
        <a:bodyPr/>
        <a:lstStyle/>
        <a:p>
          <a:endParaRPr lang="en-US"/>
        </a:p>
      </dgm:t>
    </dgm:pt>
    <dgm:pt modelId="{436AE5E5-391E-4BD4-ABAE-D9E61119C26E}" type="sibTrans" cxnId="{BE7ACE8E-4E74-4E23-8FAC-C13216AE1813}">
      <dgm:prSet/>
      <dgm:spPr/>
      <dgm:t>
        <a:bodyPr/>
        <a:lstStyle/>
        <a:p>
          <a:endParaRPr lang="en-US"/>
        </a:p>
      </dgm:t>
    </dgm:pt>
    <dgm:pt modelId="{9118080E-5682-47CF-A7CF-63571B590739}">
      <dgm:prSet phldrT="[Text]" phldr="0"/>
      <dgm:spPr/>
      <dgm:t>
        <a:bodyPr/>
        <a:lstStyle/>
        <a:p>
          <a:pPr rtl="0"/>
          <a:r>
            <a:rPr lang="en-US" dirty="0">
              <a:latin typeface="Gill Sans MT" panose="020B0502020104020203"/>
            </a:rPr>
            <a:t>The </a:t>
          </a:r>
          <a:r>
            <a:rPr lang="en-US" dirty="0" err="1">
              <a:latin typeface="Gill Sans MT" panose="020B0502020104020203"/>
            </a:rPr>
            <a:t>RFId</a:t>
          </a:r>
          <a:r>
            <a:rPr lang="en-US" dirty="0">
              <a:latin typeface="Gill Sans MT" panose="020B0502020104020203"/>
            </a:rPr>
            <a:t> info can be modified or hacked</a:t>
          </a:r>
          <a:endParaRPr lang="en-US" dirty="0"/>
        </a:p>
      </dgm:t>
    </dgm:pt>
    <dgm:pt modelId="{0E87A6C0-6D9B-433F-B328-DC4EF96CC5CC}" type="parTrans" cxnId="{10A85915-0F41-4189-B7BD-2C01A54F5C57}">
      <dgm:prSet/>
      <dgm:spPr/>
      <dgm:t>
        <a:bodyPr/>
        <a:lstStyle/>
        <a:p>
          <a:endParaRPr lang="en-US"/>
        </a:p>
      </dgm:t>
    </dgm:pt>
    <dgm:pt modelId="{5AA9AD3E-6A3D-4DE3-B5D7-329F54CB29C2}" type="sibTrans" cxnId="{10A85915-0F41-4189-B7BD-2C01A54F5C57}">
      <dgm:prSet/>
      <dgm:spPr/>
      <dgm:t>
        <a:bodyPr/>
        <a:lstStyle/>
        <a:p>
          <a:endParaRPr lang="en-US"/>
        </a:p>
      </dgm:t>
    </dgm:pt>
    <dgm:pt modelId="{F13010B5-3E7E-4019-A690-C8D587DF345B}">
      <dgm:prSet phldrT="[Text]" phldr="0"/>
      <dgm:spPr/>
      <dgm:t>
        <a:bodyPr/>
        <a:lstStyle/>
        <a:p>
          <a:pPr rtl="0"/>
          <a:r>
            <a:rPr lang="en-US" dirty="0">
              <a:latin typeface="Gill Sans MT" panose="020B0502020104020203"/>
            </a:rPr>
            <a:t>The implementation depends upon the proper </a:t>
          </a:r>
          <a:r>
            <a:rPr lang="en-US" dirty="0" err="1">
              <a:latin typeface="Gill Sans MT" panose="020B0502020104020203"/>
            </a:rPr>
            <a:t>maintainance</a:t>
          </a:r>
          <a:r>
            <a:rPr lang="en-US" dirty="0">
              <a:latin typeface="Gill Sans MT" panose="020B0502020104020203"/>
            </a:rPr>
            <a:t> of the database on the status of infected and quarantined persons.</a:t>
          </a:r>
          <a:endParaRPr lang="en-US" dirty="0"/>
        </a:p>
      </dgm:t>
    </dgm:pt>
    <dgm:pt modelId="{4E184521-FF28-4E06-9DFC-D8C0363C3793}" type="parTrans" cxnId="{BAB3E3D8-A8D5-4580-B93F-3B4FD462D5FA}">
      <dgm:prSet/>
      <dgm:spPr/>
      <dgm:t>
        <a:bodyPr/>
        <a:lstStyle/>
        <a:p>
          <a:endParaRPr lang="en-US"/>
        </a:p>
      </dgm:t>
    </dgm:pt>
    <dgm:pt modelId="{6A8E6F66-993C-4AA1-8A65-F5ED0065886A}" type="sibTrans" cxnId="{BAB3E3D8-A8D5-4580-B93F-3B4FD462D5FA}">
      <dgm:prSet/>
      <dgm:spPr/>
      <dgm:t>
        <a:bodyPr/>
        <a:lstStyle/>
        <a:p>
          <a:endParaRPr lang="en-US"/>
        </a:p>
      </dgm:t>
    </dgm:pt>
    <dgm:pt modelId="{9AA52028-2D16-420D-80F2-CC9DCD22AA29}">
      <dgm:prSet phldr="0"/>
      <dgm:spPr/>
      <dgm:t>
        <a:bodyPr/>
        <a:lstStyle/>
        <a:p>
          <a:pPr rtl="0"/>
          <a:r>
            <a:rPr lang="en-US" dirty="0">
              <a:latin typeface="Gill Sans MT" panose="020B0502020104020203"/>
            </a:rPr>
            <a:t>Requires internet connectivity </a:t>
          </a:r>
        </a:p>
      </dgm:t>
    </dgm:pt>
    <dgm:pt modelId="{B2BDA94E-9A6A-452F-BF08-63206C47ED9D}" type="parTrans" cxnId="{776EC853-2BA0-4CFA-B204-449DD1E7F11C}">
      <dgm:prSet/>
      <dgm:spPr/>
    </dgm:pt>
    <dgm:pt modelId="{8280A41A-81EE-40D2-B8FC-3BE99AFCE1AD}" type="sibTrans" cxnId="{776EC853-2BA0-4CFA-B204-449DD1E7F11C}">
      <dgm:prSet/>
      <dgm:spPr/>
    </dgm:pt>
    <dgm:pt modelId="{C5A3C1C9-3B40-4173-A1EB-36B1329C90BF}" type="pres">
      <dgm:prSet presAssocID="{B0D726F5-A6DB-428F-8A59-CA2650598119}" presName="Name0" presStyleCnt="0">
        <dgm:presLayoutVars>
          <dgm:dir/>
          <dgm:resizeHandles val="exact"/>
        </dgm:presLayoutVars>
      </dgm:prSet>
      <dgm:spPr/>
    </dgm:pt>
    <dgm:pt modelId="{E75446ED-7B26-4CEF-9D3E-01F2C3B5298F}" type="pres">
      <dgm:prSet presAssocID="{F0EFB81E-0348-4D06-BFA3-539511107E69}" presName="node" presStyleLbl="node1" presStyleIdx="0" presStyleCnt="4">
        <dgm:presLayoutVars>
          <dgm:bulletEnabled val="1"/>
        </dgm:presLayoutVars>
      </dgm:prSet>
      <dgm:spPr/>
    </dgm:pt>
    <dgm:pt modelId="{43C2CD05-EF3B-4528-A31F-DEB541CC23DE}" type="pres">
      <dgm:prSet presAssocID="{436AE5E5-391E-4BD4-ABAE-D9E61119C26E}" presName="sibTrans" presStyleCnt="0"/>
      <dgm:spPr/>
    </dgm:pt>
    <dgm:pt modelId="{3CB20C88-5FD0-4B7B-9977-39D971D60104}" type="pres">
      <dgm:prSet presAssocID="{9118080E-5682-47CF-A7CF-63571B590739}" presName="node" presStyleLbl="node1" presStyleIdx="1" presStyleCnt="4">
        <dgm:presLayoutVars>
          <dgm:bulletEnabled val="1"/>
        </dgm:presLayoutVars>
      </dgm:prSet>
      <dgm:spPr/>
    </dgm:pt>
    <dgm:pt modelId="{F7F2AFF7-1193-49D0-8CE5-8C13726104D7}" type="pres">
      <dgm:prSet presAssocID="{5AA9AD3E-6A3D-4DE3-B5D7-329F54CB29C2}" presName="sibTrans" presStyleCnt="0"/>
      <dgm:spPr/>
    </dgm:pt>
    <dgm:pt modelId="{AAF8138E-49A5-466F-9789-E5711408EF2F}" type="pres">
      <dgm:prSet presAssocID="{F13010B5-3E7E-4019-A690-C8D587DF345B}" presName="node" presStyleLbl="node1" presStyleIdx="2" presStyleCnt="4">
        <dgm:presLayoutVars>
          <dgm:bulletEnabled val="1"/>
        </dgm:presLayoutVars>
      </dgm:prSet>
      <dgm:spPr/>
    </dgm:pt>
    <dgm:pt modelId="{B4708E39-E57B-4EEB-901C-FE5F3F898DBA}" type="pres">
      <dgm:prSet presAssocID="{6A8E6F66-993C-4AA1-8A65-F5ED0065886A}" presName="sibTrans" presStyleCnt="0"/>
      <dgm:spPr/>
    </dgm:pt>
    <dgm:pt modelId="{D380EAF8-76E9-45EB-84BA-1598377CE281}" type="pres">
      <dgm:prSet presAssocID="{9AA52028-2D16-420D-80F2-CC9DCD22AA29}" presName="node" presStyleLbl="node1" presStyleIdx="3" presStyleCnt="4">
        <dgm:presLayoutVars>
          <dgm:bulletEnabled val="1"/>
        </dgm:presLayoutVars>
      </dgm:prSet>
      <dgm:spPr/>
    </dgm:pt>
  </dgm:ptLst>
  <dgm:cxnLst>
    <dgm:cxn modelId="{96409511-41D1-46FD-A67C-7613A6EE7654}" type="presOf" srcId="{F13010B5-3E7E-4019-A690-C8D587DF345B}" destId="{AAF8138E-49A5-466F-9789-E5711408EF2F}" srcOrd="0" destOrd="0" presId="urn:microsoft.com/office/officeart/2005/8/layout/hList6"/>
    <dgm:cxn modelId="{10A85915-0F41-4189-B7BD-2C01A54F5C57}" srcId="{B0D726F5-A6DB-428F-8A59-CA2650598119}" destId="{9118080E-5682-47CF-A7CF-63571B590739}" srcOrd="1" destOrd="0" parTransId="{0E87A6C0-6D9B-433F-B328-DC4EF96CC5CC}" sibTransId="{5AA9AD3E-6A3D-4DE3-B5D7-329F54CB29C2}"/>
    <dgm:cxn modelId="{776EC853-2BA0-4CFA-B204-449DD1E7F11C}" srcId="{B0D726F5-A6DB-428F-8A59-CA2650598119}" destId="{9AA52028-2D16-420D-80F2-CC9DCD22AA29}" srcOrd="3" destOrd="0" parTransId="{B2BDA94E-9A6A-452F-BF08-63206C47ED9D}" sibTransId="{8280A41A-81EE-40D2-B8FC-3BE99AFCE1AD}"/>
    <dgm:cxn modelId="{98701980-E482-4E70-9637-E920FA503257}" type="presOf" srcId="{F0EFB81E-0348-4D06-BFA3-539511107E69}" destId="{E75446ED-7B26-4CEF-9D3E-01F2C3B5298F}" srcOrd="0" destOrd="0" presId="urn:microsoft.com/office/officeart/2005/8/layout/hList6"/>
    <dgm:cxn modelId="{BE7ACE8E-4E74-4E23-8FAC-C13216AE1813}" srcId="{B0D726F5-A6DB-428F-8A59-CA2650598119}" destId="{F0EFB81E-0348-4D06-BFA3-539511107E69}" srcOrd="0" destOrd="0" parTransId="{6C5C6652-BBB5-4DBC-A126-E6751B93CA4A}" sibTransId="{436AE5E5-391E-4BD4-ABAE-D9E61119C26E}"/>
    <dgm:cxn modelId="{4C216ACA-5F4F-4723-8AD7-D0D22D150565}" type="presOf" srcId="{9118080E-5682-47CF-A7CF-63571B590739}" destId="{3CB20C88-5FD0-4B7B-9977-39D971D60104}" srcOrd="0" destOrd="0" presId="urn:microsoft.com/office/officeart/2005/8/layout/hList6"/>
    <dgm:cxn modelId="{BAB3E3D8-A8D5-4580-B93F-3B4FD462D5FA}" srcId="{B0D726F5-A6DB-428F-8A59-CA2650598119}" destId="{F13010B5-3E7E-4019-A690-C8D587DF345B}" srcOrd="2" destOrd="0" parTransId="{4E184521-FF28-4E06-9DFC-D8C0363C3793}" sibTransId="{6A8E6F66-993C-4AA1-8A65-F5ED0065886A}"/>
    <dgm:cxn modelId="{5AF7D9E2-F4A8-4FE0-A6B5-31792A25BEC9}" type="presOf" srcId="{B0D726F5-A6DB-428F-8A59-CA2650598119}" destId="{C5A3C1C9-3B40-4173-A1EB-36B1329C90BF}" srcOrd="0" destOrd="0" presId="urn:microsoft.com/office/officeart/2005/8/layout/hList6"/>
    <dgm:cxn modelId="{22F77EF2-3C14-4FB6-A34A-D5220728AB70}" type="presOf" srcId="{9AA52028-2D16-420D-80F2-CC9DCD22AA29}" destId="{D380EAF8-76E9-45EB-84BA-1598377CE281}" srcOrd="0" destOrd="0" presId="urn:microsoft.com/office/officeart/2005/8/layout/hList6"/>
    <dgm:cxn modelId="{9A45002C-C48D-48AE-B49F-2D3A35E5C135}" type="presParOf" srcId="{C5A3C1C9-3B40-4173-A1EB-36B1329C90BF}" destId="{E75446ED-7B26-4CEF-9D3E-01F2C3B5298F}" srcOrd="0" destOrd="0" presId="urn:microsoft.com/office/officeart/2005/8/layout/hList6"/>
    <dgm:cxn modelId="{514D6403-029B-4FFB-99B2-9183ABEF9DD3}" type="presParOf" srcId="{C5A3C1C9-3B40-4173-A1EB-36B1329C90BF}" destId="{43C2CD05-EF3B-4528-A31F-DEB541CC23DE}" srcOrd="1" destOrd="0" presId="urn:microsoft.com/office/officeart/2005/8/layout/hList6"/>
    <dgm:cxn modelId="{FF3F13D5-C47E-4C66-BD16-FBD78C80BC34}" type="presParOf" srcId="{C5A3C1C9-3B40-4173-A1EB-36B1329C90BF}" destId="{3CB20C88-5FD0-4B7B-9977-39D971D60104}" srcOrd="2" destOrd="0" presId="urn:microsoft.com/office/officeart/2005/8/layout/hList6"/>
    <dgm:cxn modelId="{9492B360-5466-41E9-9D76-F5B13A7AC448}" type="presParOf" srcId="{C5A3C1C9-3B40-4173-A1EB-36B1329C90BF}" destId="{F7F2AFF7-1193-49D0-8CE5-8C13726104D7}" srcOrd="3" destOrd="0" presId="urn:microsoft.com/office/officeart/2005/8/layout/hList6"/>
    <dgm:cxn modelId="{7398CFBB-DD18-4233-A937-C31822BF3CC7}" type="presParOf" srcId="{C5A3C1C9-3B40-4173-A1EB-36B1329C90BF}" destId="{AAF8138E-49A5-466F-9789-E5711408EF2F}" srcOrd="4" destOrd="0" presId="urn:microsoft.com/office/officeart/2005/8/layout/hList6"/>
    <dgm:cxn modelId="{A4C96D7B-3D38-4AB7-8D00-58F37042BDDA}" type="presParOf" srcId="{C5A3C1C9-3B40-4173-A1EB-36B1329C90BF}" destId="{B4708E39-E57B-4EEB-901C-FE5F3F898DBA}" srcOrd="5" destOrd="0" presId="urn:microsoft.com/office/officeart/2005/8/layout/hList6"/>
    <dgm:cxn modelId="{3C99C6F2-C721-4EAD-9CBC-FE2C5D05F3C4}" type="presParOf" srcId="{C5A3C1C9-3B40-4173-A1EB-36B1329C90BF}" destId="{D380EAF8-76E9-45EB-84BA-1598377CE281}" srcOrd="6" destOrd="0" presId="urn:microsoft.com/office/officeart/2005/8/layout/hList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53BD44-1E58-4727-B0A0-CCB85FB02C76}">
      <dsp:nvSpPr>
        <dsp:cNvPr id="0" name=""/>
        <dsp:cNvSpPr/>
      </dsp:nvSpPr>
      <dsp:spPr>
        <a:xfrm>
          <a:off x="6207878" y="2466891"/>
          <a:ext cx="965745" cy="459607"/>
        </a:xfrm>
        <a:custGeom>
          <a:avLst/>
          <a:gdLst/>
          <a:ahLst/>
          <a:cxnLst/>
          <a:rect l="0" t="0" r="0" b="0"/>
          <a:pathLst>
            <a:path>
              <a:moveTo>
                <a:pt x="0" y="0"/>
              </a:moveTo>
              <a:lnTo>
                <a:pt x="0" y="313208"/>
              </a:lnTo>
              <a:lnTo>
                <a:pt x="965745" y="313208"/>
              </a:lnTo>
              <a:lnTo>
                <a:pt x="965745" y="459607"/>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A4B324-6995-4592-A431-63E9B5945519}">
      <dsp:nvSpPr>
        <dsp:cNvPr id="0" name=""/>
        <dsp:cNvSpPr/>
      </dsp:nvSpPr>
      <dsp:spPr>
        <a:xfrm>
          <a:off x="5242132" y="2466891"/>
          <a:ext cx="965745" cy="459607"/>
        </a:xfrm>
        <a:custGeom>
          <a:avLst/>
          <a:gdLst/>
          <a:ahLst/>
          <a:cxnLst/>
          <a:rect l="0" t="0" r="0" b="0"/>
          <a:pathLst>
            <a:path>
              <a:moveTo>
                <a:pt x="965745" y="0"/>
              </a:moveTo>
              <a:lnTo>
                <a:pt x="965745" y="313208"/>
              </a:lnTo>
              <a:lnTo>
                <a:pt x="0" y="313208"/>
              </a:lnTo>
              <a:lnTo>
                <a:pt x="0" y="459607"/>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BE3A931-A7D9-4423-98EB-070BC39A269C}">
      <dsp:nvSpPr>
        <dsp:cNvPr id="0" name=""/>
        <dsp:cNvSpPr/>
      </dsp:nvSpPr>
      <dsp:spPr>
        <a:xfrm>
          <a:off x="4052915" y="848144"/>
          <a:ext cx="2154963" cy="615249"/>
        </a:xfrm>
        <a:custGeom>
          <a:avLst/>
          <a:gdLst/>
          <a:ahLst/>
          <a:cxnLst/>
          <a:rect l="0" t="0" r="0" b="0"/>
          <a:pathLst>
            <a:path>
              <a:moveTo>
                <a:pt x="0" y="0"/>
              </a:moveTo>
              <a:lnTo>
                <a:pt x="0" y="468851"/>
              </a:lnTo>
              <a:lnTo>
                <a:pt x="2154963" y="468851"/>
              </a:lnTo>
              <a:lnTo>
                <a:pt x="2154963" y="615249"/>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934EC4B-E1AB-4229-B443-2B33BBA72729}">
      <dsp:nvSpPr>
        <dsp:cNvPr id="0" name=""/>
        <dsp:cNvSpPr/>
      </dsp:nvSpPr>
      <dsp:spPr>
        <a:xfrm>
          <a:off x="2344895" y="2466891"/>
          <a:ext cx="965745" cy="459607"/>
        </a:xfrm>
        <a:custGeom>
          <a:avLst/>
          <a:gdLst/>
          <a:ahLst/>
          <a:cxnLst/>
          <a:rect l="0" t="0" r="0" b="0"/>
          <a:pathLst>
            <a:path>
              <a:moveTo>
                <a:pt x="0" y="0"/>
              </a:moveTo>
              <a:lnTo>
                <a:pt x="0" y="313208"/>
              </a:lnTo>
              <a:lnTo>
                <a:pt x="965745" y="313208"/>
              </a:lnTo>
              <a:lnTo>
                <a:pt x="965745" y="459607"/>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446A7AC-D049-428D-A75A-60750B523034}">
      <dsp:nvSpPr>
        <dsp:cNvPr id="0" name=""/>
        <dsp:cNvSpPr/>
      </dsp:nvSpPr>
      <dsp:spPr>
        <a:xfrm>
          <a:off x="1379149" y="2466891"/>
          <a:ext cx="965745" cy="459607"/>
        </a:xfrm>
        <a:custGeom>
          <a:avLst/>
          <a:gdLst/>
          <a:ahLst/>
          <a:cxnLst/>
          <a:rect l="0" t="0" r="0" b="0"/>
          <a:pathLst>
            <a:path>
              <a:moveTo>
                <a:pt x="965745" y="0"/>
              </a:moveTo>
              <a:lnTo>
                <a:pt x="965745" y="313208"/>
              </a:lnTo>
              <a:lnTo>
                <a:pt x="0" y="313208"/>
              </a:lnTo>
              <a:lnTo>
                <a:pt x="0" y="459607"/>
              </a:lnTo>
            </a:path>
          </a:pathLst>
        </a:cu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1A0DD0-D6E1-4918-BB15-4B755D3C0900}">
      <dsp:nvSpPr>
        <dsp:cNvPr id="0" name=""/>
        <dsp:cNvSpPr/>
      </dsp:nvSpPr>
      <dsp:spPr>
        <a:xfrm>
          <a:off x="2344895" y="848144"/>
          <a:ext cx="1708019" cy="615249"/>
        </a:xfrm>
        <a:custGeom>
          <a:avLst/>
          <a:gdLst/>
          <a:ahLst/>
          <a:cxnLst/>
          <a:rect l="0" t="0" r="0" b="0"/>
          <a:pathLst>
            <a:path>
              <a:moveTo>
                <a:pt x="1708019" y="0"/>
              </a:moveTo>
              <a:lnTo>
                <a:pt x="1708019" y="468851"/>
              </a:lnTo>
              <a:lnTo>
                <a:pt x="0" y="468851"/>
              </a:lnTo>
              <a:lnTo>
                <a:pt x="0" y="615249"/>
              </a:lnTo>
            </a:path>
          </a:pathLst>
        </a:cu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30D3ED7-9556-46AE-A38E-B90DDB65EC1E}">
      <dsp:nvSpPr>
        <dsp:cNvPr id="0" name=""/>
        <dsp:cNvSpPr/>
      </dsp:nvSpPr>
      <dsp:spPr>
        <a:xfrm>
          <a:off x="3262759" y="-155352"/>
          <a:ext cx="1580311" cy="10034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59BDE6-BBAD-4ECB-9C88-1AAEB87F1B41}">
      <dsp:nvSpPr>
        <dsp:cNvPr id="0" name=""/>
        <dsp:cNvSpPr/>
      </dsp:nvSpPr>
      <dsp:spPr>
        <a:xfrm>
          <a:off x="3438349" y="11457"/>
          <a:ext cx="1580311" cy="1003497"/>
        </a:xfrm>
        <a:prstGeom prst="roundRect">
          <a:avLst>
            <a:gd name="adj" fmla="val 10000"/>
          </a:avLst>
        </a:prstGeom>
        <a:blipFill dpi="0" rotWithShape="0">
          <a:blip xmlns:r="http://schemas.openxmlformats.org/officeDocument/2006/relationships" r:embed="rId1"/>
          <a:srcRect/>
          <a:stretch>
            <a:fillRect l="-4000" t="-51000" r="-54000" b="-9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endParaRPr lang="en-US" sz="2400" kern="1200" dirty="0">
            <a:solidFill>
              <a:schemeClr val="bg1"/>
            </a:solidFill>
          </a:endParaRPr>
        </a:p>
        <a:p>
          <a:pPr marL="0" lvl="0" indent="0" algn="ctr" defTabSz="1066800">
            <a:lnSpc>
              <a:spcPct val="90000"/>
            </a:lnSpc>
            <a:spcBef>
              <a:spcPct val="0"/>
            </a:spcBef>
            <a:spcAft>
              <a:spcPct val="35000"/>
            </a:spcAft>
            <a:buNone/>
          </a:pPr>
          <a:endParaRPr lang="en-US" sz="2100" kern="1200" dirty="0"/>
        </a:p>
      </dsp:txBody>
      <dsp:txXfrm>
        <a:off x="3467740" y="40848"/>
        <a:ext cx="1521529" cy="944715"/>
      </dsp:txXfrm>
    </dsp:sp>
    <dsp:sp modelId="{6E5C271E-318A-4D37-879C-1D47FC951FAC}">
      <dsp:nvSpPr>
        <dsp:cNvPr id="0" name=""/>
        <dsp:cNvSpPr/>
      </dsp:nvSpPr>
      <dsp:spPr>
        <a:xfrm>
          <a:off x="1554739" y="1463394"/>
          <a:ext cx="1580311" cy="10034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70271AD-69C6-4717-AD28-942DDD1965B0}">
      <dsp:nvSpPr>
        <dsp:cNvPr id="0" name=""/>
        <dsp:cNvSpPr/>
      </dsp:nvSpPr>
      <dsp:spPr>
        <a:xfrm>
          <a:off x="1730329" y="1630205"/>
          <a:ext cx="1580311" cy="1003497"/>
        </a:xfrm>
        <a:prstGeom prst="roundRect">
          <a:avLst>
            <a:gd name="adj" fmla="val 10000"/>
          </a:avLst>
        </a:prstGeom>
        <a:blipFill dpi="0" rotWithShape="0">
          <a:blip xmlns:r="http://schemas.openxmlformats.org/officeDocument/2006/relationships" r:embed="rId2"/>
          <a:srcRect/>
          <a:stretch>
            <a:fillRect l="3000" t="-159000" r="1000" b="1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endParaRPr lang="en-US" sz="4500" kern="1200" dirty="0"/>
        </a:p>
      </dsp:txBody>
      <dsp:txXfrm>
        <a:off x="1759720" y="1659596"/>
        <a:ext cx="1521529" cy="944715"/>
      </dsp:txXfrm>
    </dsp:sp>
    <dsp:sp modelId="{C4236A82-ADAB-46D7-A680-0B2D738CCE7F}">
      <dsp:nvSpPr>
        <dsp:cNvPr id="0" name=""/>
        <dsp:cNvSpPr/>
      </dsp:nvSpPr>
      <dsp:spPr>
        <a:xfrm>
          <a:off x="588994" y="2926499"/>
          <a:ext cx="1580311" cy="10034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550F6E-6106-43B0-AC88-C20E9DAB4C71}">
      <dsp:nvSpPr>
        <dsp:cNvPr id="0" name=""/>
        <dsp:cNvSpPr/>
      </dsp:nvSpPr>
      <dsp:spPr>
        <a:xfrm>
          <a:off x="764584" y="3093309"/>
          <a:ext cx="1580311" cy="1003497"/>
        </a:xfrm>
        <a:prstGeom prst="roundRect">
          <a:avLst>
            <a:gd name="adj" fmla="val 10000"/>
          </a:avLst>
        </a:prstGeom>
        <a:blipFill dpi="0" rotWithShape="0">
          <a:blip xmlns:r="http://schemas.openxmlformats.org/officeDocument/2006/relationships" r:embed="rId3"/>
          <a:srcRect/>
          <a:stretch>
            <a:fillRect t="2000" r="1000" b="-24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756000" bIns="91440" numCol="1" spcCol="1270" anchor="t" anchorCtr="1">
          <a:noAutofit/>
        </a:bodyPr>
        <a:lstStyle/>
        <a:p>
          <a:pPr marL="0" lvl="0" indent="0" algn="ctr" defTabSz="1066800">
            <a:lnSpc>
              <a:spcPct val="90000"/>
            </a:lnSpc>
            <a:spcBef>
              <a:spcPct val="0"/>
            </a:spcBef>
            <a:spcAft>
              <a:spcPct val="35000"/>
            </a:spcAft>
            <a:buNone/>
          </a:pPr>
          <a:r>
            <a:rPr lang="en-US" sz="2400" kern="1200" dirty="0">
              <a:solidFill>
                <a:srgbClr val="0070C0"/>
              </a:solidFill>
            </a:rPr>
            <a:t>RF-Id</a:t>
          </a:r>
        </a:p>
      </dsp:txBody>
      <dsp:txXfrm>
        <a:off x="793975" y="3122700"/>
        <a:ext cx="1521529" cy="944715"/>
      </dsp:txXfrm>
    </dsp:sp>
    <dsp:sp modelId="{3C081741-7226-44ED-A423-4BD3CDBAC586}">
      <dsp:nvSpPr>
        <dsp:cNvPr id="0" name=""/>
        <dsp:cNvSpPr/>
      </dsp:nvSpPr>
      <dsp:spPr>
        <a:xfrm>
          <a:off x="2520485" y="2926499"/>
          <a:ext cx="1580311" cy="10034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1D25FE-1C59-49F1-BF8F-0B7F870C62A5}">
      <dsp:nvSpPr>
        <dsp:cNvPr id="0" name=""/>
        <dsp:cNvSpPr/>
      </dsp:nvSpPr>
      <dsp:spPr>
        <a:xfrm>
          <a:off x="2696075" y="3093309"/>
          <a:ext cx="1580311" cy="1003497"/>
        </a:xfrm>
        <a:prstGeom prst="roundRect">
          <a:avLst>
            <a:gd name="adj" fmla="val 10000"/>
          </a:avLst>
        </a:prstGeom>
        <a:blipFill dpi="0" rotWithShape="0">
          <a:blip xmlns:r="http://schemas.openxmlformats.org/officeDocument/2006/relationships" r:embed="rId4"/>
          <a:srcRect/>
          <a:stretch>
            <a:fillRect t="2000" r="1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bg1"/>
              </a:solidFill>
            </a:rPr>
            <a:t>Node-MCU</a:t>
          </a:r>
        </a:p>
      </dsp:txBody>
      <dsp:txXfrm>
        <a:off x="2725466" y="3122700"/>
        <a:ext cx="1521529" cy="944715"/>
      </dsp:txXfrm>
    </dsp:sp>
    <dsp:sp modelId="{26733046-99E6-4E85-8CFC-E740ED674C88}">
      <dsp:nvSpPr>
        <dsp:cNvPr id="0" name=""/>
        <dsp:cNvSpPr/>
      </dsp:nvSpPr>
      <dsp:spPr>
        <a:xfrm>
          <a:off x="5417722" y="1463394"/>
          <a:ext cx="1580311" cy="10034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2DBCD94-1525-4D57-AA33-1C6CD77B5472}">
      <dsp:nvSpPr>
        <dsp:cNvPr id="0" name=""/>
        <dsp:cNvSpPr/>
      </dsp:nvSpPr>
      <dsp:spPr>
        <a:xfrm>
          <a:off x="5593312" y="1630205"/>
          <a:ext cx="1580311" cy="1003497"/>
        </a:xfrm>
        <a:prstGeom prst="roundRect">
          <a:avLst>
            <a:gd name="adj" fmla="val 10000"/>
          </a:avLst>
        </a:prstGeom>
        <a:blipFill dpi="0" rotWithShape="0">
          <a:blip xmlns:r="http://schemas.openxmlformats.org/officeDocument/2006/relationships" r:embed="rId5"/>
          <a:srcRect/>
          <a:stretch>
            <a:fillRect r="1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endParaRPr lang="en-US" sz="4500" kern="1200" dirty="0"/>
        </a:p>
      </dsp:txBody>
      <dsp:txXfrm>
        <a:off x="5622703" y="1659596"/>
        <a:ext cx="1521529" cy="944715"/>
      </dsp:txXfrm>
    </dsp:sp>
    <dsp:sp modelId="{BFC6CC11-81A1-4653-8502-1CF309D78FA5}">
      <dsp:nvSpPr>
        <dsp:cNvPr id="0" name=""/>
        <dsp:cNvSpPr/>
      </dsp:nvSpPr>
      <dsp:spPr>
        <a:xfrm>
          <a:off x="4451977" y="2926499"/>
          <a:ext cx="1580311" cy="10034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E05C050-996C-4038-AD30-B00009C914EE}">
      <dsp:nvSpPr>
        <dsp:cNvPr id="0" name=""/>
        <dsp:cNvSpPr/>
      </dsp:nvSpPr>
      <dsp:spPr>
        <a:xfrm>
          <a:off x="4627567" y="3093309"/>
          <a:ext cx="1580311" cy="1003497"/>
        </a:xfrm>
        <a:prstGeom prst="roundRect">
          <a:avLst>
            <a:gd name="adj" fmla="val 10000"/>
          </a:avLst>
        </a:prstGeom>
        <a:blipFill rotWithShape="0">
          <a:blip xmlns:r="http://schemas.openxmlformats.org/officeDocument/2006/relationships" r:embed="rId6"/>
          <a:stretch>
            <a:fillRect t="2000" r="1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endParaRPr lang="en-US" sz="4500" kern="1200" dirty="0"/>
        </a:p>
      </dsp:txBody>
      <dsp:txXfrm>
        <a:off x="4656958" y="3122700"/>
        <a:ext cx="1521529" cy="944715"/>
      </dsp:txXfrm>
    </dsp:sp>
    <dsp:sp modelId="{E4BAD0AD-1673-42D0-8FC8-7B8A25A077D6}">
      <dsp:nvSpPr>
        <dsp:cNvPr id="0" name=""/>
        <dsp:cNvSpPr/>
      </dsp:nvSpPr>
      <dsp:spPr>
        <a:xfrm>
          <a:off x="6383468" y="2926499"/>
          <a:ext cx="1580311" cy="1003497"/>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0D8335D-B28E-434B-AE71-E036036A1B9C}">
      <dsp:nvSpPr>
        <dsp:cNvPr id="0" name=""/>
        <dsp:cNvSpPr/>
      </dsp:nvSpPr>
      <dsp:spPr>
        <a:xfrm>
          <a:off x="6559058" y="3093309"/>
          <a:ext cx="1580311" cy="1003497"/>
        </a:xfrm>
        <a:prstGeom prst="roundRect">
          <a:avLst>
            <a:gd name="adj" fmla="val 10000"/>
          </a:avLst>
        </a:prstGeom>
        <a:blipFill rotWithShape="0">
          <a:blip xmlns:r="http://schemas.openxmlformats.org/officeDocument/2006/relationships" r:embed="rId7"/>
          <a:stretch>
            <a:fillRect t="2000" r="1000"/>
          </a:stretch>
        </a:blip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71450" tIns="171450" rIns="171450" bIns="171450" numCol="1" spcCol="1270" anchor="ctr" anchorCtr="0">
          <a:noAutofit/>
        </a:bodyPr>
        <a:lstStyle/>
        <a:p>
          <a:pPr marL="0" lvl="0" indent="0" algn="ctr" defTabSz="2000250">
            <a:lnSpc>
              <a:spcPct val="90000"/>
            </a:lnSpc>
            <a:spcBef>
              <a:spcPct val="0"/>
            </a:spcBef>
            <a:spcAft>
              <a:spcPct val="35000"/>
            </a:spcAft>
            <a:buNone/>
          </a:pPr>
          <a:endParaRPr lang="en-US" sz="4500" kern="1200" dirty="0"/>
        </a:p>
      </dsp:txBody>
      <dsp:txXfrm>
        <a:off x="6588449" y="3122700"/>
        <a:ext cx="1521529" cy="9447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6A2F22-AEC4-49D3-8F4A-A3B208A770EB}">
      <dsp:nvSpPr>
        <dsp:cNvPr id="0" name=""/>
        <dsp:cNvSpPr/>
      </dsp:nvSpPr>
      <dsp:spPr>
        <a:xfrm>
          <a:off x="6924" y="525576"/>
          <a:ext cx="2069721" cy="12418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RFId</a:t>
          </a:r>
          <a:r>
            <a:rPr lang="en-US" sz="1700" b="0" i="0" u="none" strike="noStrike" kern="1200" cap="none" baseline="0" noProof="0">
              <a:solidFill>
                <a:srgbClr val="010000"/>
              </a:solidFill>
              <a:latin typeface="Gill Sans MT"/>
            </a:rPr>
            <a:t> </a:t>
          </a:r>
          <a:r>
            <a:rPr lang="en-US" sz="1700" b="0" i="0" u="none" strike="noStrike" kern="1200" cap="none" baseline="0" noProof="0">
              <a:latin typeface="Gill Sans MT"/>
            </a:rPr>
            <a:t>Controller</a:t>
          </a:r>
          <a:r>
            <a:rPr lang="en-US" sz="1700" b="0" i="0" u="none" strike="noStrike" kern="1200" cap="none" baseline="0" noProof="0">
              <a:solidFill>
                <a:srgbClr val="010000"/>
              </a:solidFill>
              <a:latin typeface="Gill Sans MT"/>
            </a:rPr>
            <a:t> </a:t>
          </a:r>
          <a:r>
            <a:rPr lang="en-US" sz="1700" b="0" i="0" u="none" strike="noStrike" kern="1200" cap="none" baseline="0" noProof="0">
              <a:latin typeface="Gill Sans MT"/>
            </a:rPr>
            <a:t>sending data</a:t>
          </a:r>
          <a:endParaRPr lang="en-US" sz="1700" kern="1200"/>
        </a:p>
      </dsp:txBody>
      <dsp:txXfrm>
        <a:off x="43296" y="561948"/>
        <a:ext cx="1996977" cy="1169089"/>
      </dsp:txXfrm>
    </dsp:sp>
    <dsp:sp modelId="{E031E7C5-F0D3-4F6B-B1EB-E2E5BF89D14B}">
      <dsp:nvSpPr>
        <dsp:cNvPr id="0" name=""/>
        <dsp:cNvSpPr/>
      </dsp:nvSpPr>
      <dsp:spPr>
        <a:xfrm>
          <a:off x="2258781" y="889847"/>
          <a:ext cx="438781" cy="513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58781" y="992505"/>
        <a:ext cx="307147" cy="307974"/>
      </dsp:txXfrm>
    </dsp:sp>
    <dsp:sp modelId="{3C729910-2397-477D-BAF0-D5D15AE5E59C}">
      <dsp:nvSpPr>
        <dsp:cNvPr id="0" name=""/>
        <dsp:cNvSpPr/>
      </dsp:nvSpPr>
      <dsp:spPr>
        <a:xfrm>
          <a:off x="2904535" y="525576"/>
          <a:ext cx="2069721" cy="12418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Nodemcu receiving the data</a:t>
          </a:r>
        </a:p>
      </dsp:txBody>
      <dsp:txXfrm>
        <a:off x="2940907" y="561948"/>
        <a:ext cx="1996977" cy="1169089"/>
      </dsp:txXfrm>
    </dsp:sp>
    <dsp:sp modelId="{C4327984-39DA-41D3-B391-28F15256E38E}">
      <dsp:nvSpPr>
        <dsp:cNvPr id="0" name=""/>
        <dsp:cNvSpPr/>
      </dsp:nvSpPr>
      <dsp:spPr>
        <a:xfrm>
          <a:off x="5156392" y="889847"/>
          <a:ext cx="438781" cy="513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5156392" y="992505"/>
        <a:ext cx="307147" cy="307974"/>
      </dsp:txXfrm>
    </dsp:sp>
    <dsp:sp modelId="{195CF242-E537-4BC4-A110-9E7F8C1E6473}">
      <dsp:nvSpPr>
        <dsp:cNvPr id="0" name=""/>
        <dsp:cNvSpPr/>
      </dsp:nvSpPr>
      <dsp:spPr>
        <a:xfrm>
          <a:off x="5802145" y="525576"/>
          <a:ext cx="2069721" cy="12418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Making decision based upon the algorithm</a:t>
          </a:r>
          <a:endParaRPr lang="en-US" sz="1700" kern="1200"/>
        </a:p>
      </dsp:txBody>
      <dsp:txXfrm>
        <a:off x="5838517" y="561948"/>
        <a:ext cx="1996977" cy="1169089"/>
      </dsp:txXfrm>
    </dsp:sp>
    <dsp:sp modelId="{D5964E49-FE0B-4B0F-B50D-7E1FE029BCA6}">
      <dsp:nvSpPr>
        <dsp:cNvPr id="0" name=""/>
        <dsp:cNvSpPr/>
      </dsp:nvSpPr>
      <dsp:spPr>
        <a:xfrm rot="5400000">
          <a:off x="6617615" y="1912290"/>
          <a:ext cx="438781" cy="513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6683019" y="1949544"/>
        <a:ext cx="307974" cy="307147"/>
      </dsp:txXfrm>
    </dsp:sp>
    <dsp:sp modelId="{A17321A3-CA53-429D-BAA4-2FD50B803EC9}">
      <dsp:nvSpPr>
        <dsp:cNvPr id="0" name=""/>
        <dsp:cNvSpPr/>
      </dsp:nvSpPr>
      <dsp:spPr>
        <a:xfrm>
          <a:off x="5802145" y="2595298"/>
          <a:ext cx="2069721" cy="12418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Firebase stores the result and logs the notification</a:t>
          </a:r>
          <a:endParaRPr lang="en-US" sz="1700" kern="1200"/>
        </a:p>
      </dsp:txBody>
      <dsp:txXfrm>
        <a:off x="5838517" y="2631670"/>
        <a:ext cx="1996977" cy="1169089"/>
      </dsp:txXfrm>
    </dsp:sp>
    <dsp:sp modelId="{79EE1043-EC69-4777-8A7B-CD2E2A225DB8}">
      <dsp:nvSpPr>
        <dsp:cNvPr id="0" name=""/>
        <dsp:cNvSpPr/>
      </dsp:nvSpPr>
      <dsp:spPr>
        <a:xfrm rot="10800000">
          <a:off x="5181229" y="2959569"/>
          <a:ext cx="438781" cy="513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5312863" y="3062227"/>
        <a:ext cx="307147" cy="307974"/>
      </dsp:txXfrm>
    </dsp:sp>
    <dsp:sp modelId="{1E0A4F22-B38E-4AE6-88CA-F9A76EFB832E}">
      <dsp:nvSpPr>
        <dsp:cNvPr id="0" name=""/>
        <dsp:cNvSpPr/>
      </dsp:nvSpPr>
      <dsp:spPr>
        <a:xfrm>
          <a:off x="2904535" y="2595298"/>
          <a:ext cx="2069721" cy="12418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Warning sent to the infected/ quanrantined person. No task for others.</a:t>
          </a:r>
        </a:p>
      </dsp:txBody>
      <dsp:txXfrm>
        <a:off x="2940907" y="2631670"/>
        <a:ext cx="1996977" cy="1169089"/>
      </dsp:txXfrm>
    </dsp:sp>
    <dsp:sp modelId="{B9CDF6A8-445E-418F-BC55-D599E705CB57}">
      <dsp:nvSpPr>
        <dsp:cNvPr id="0" name=""/>
        <dsp:cNvSpPr/>
      </dsp:nvSpPr>
      <dsp:spPr>
        <a:xfrm rot="10800000">
          <a:off x="2283618" y="2959569"/>
          <a:ext cx="438781" cy="513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10800000">
        <a:off x="2415252" y="3062227"/>
        <a:ext cx="307147" cy="307974"/>
      </dsp:txXfrm>
    </dsp:sp>
    <dsp:sp modelId="{3BDCFC94-CF34-452D-B0B7-47D5CF02B973}">
      <dsp:nvSpPr>
        <dsp:cNvPr id="0" name=""/>
        <dsp:cNvSpPr/>
      </dsp:nvSpPr>
      <dsp:spPr>
        <a:xfrm>
          <a:off x="6924" y="2595298"/>
          <a:ext cx="2069721" cy="12418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Info sent to respective authorities</a:t>
          </a:r>
          <a:endParaRPr lang="en-US" sz="1700" kern="1200"/>
        </a:p>
      </dsp:txBody>
      <dsp:txXfrm>
        <a:off x="43296" y="2631670"/>
        <a:ext cx="1996977" cy="1169089"/>
      </dsp:txXfrm>
    </dsp:sp>
    <dsp:sp modelId="{196E03DF-574B-49BC-894C-BE4508C51EE8}">
      <dsp:nvSpPr>
        <dsp:cNvPr id="0" name=""/>
        <dsp:cNvSpPr/>
      </dsp:nvSpPr>
      <dsp:spPr>
        <a:xfrm rot="5400000">
          <a:off x="822395" y="3982012"/>
          <a:ext cx="438781" cy="513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rot="-5400000">
        <a:off x="887799" y="4019266"/>
        <a:ext cx="307974" cy="307147"/>
      </dsp:txXfrm>
    </dsp:sp>
    <dsp:sp modelId="{496B8D93-53EE-4987-9C3B-49756CF83DDE}">
      <dsp:nvSpPr>
        <dsp:cNvPr id="0" name=""/>
        <dsp:cNvSpPr/>
      </dsp:nvSpPr>
      <dsp:spPr>
        <a:xfrm>
          <a:off x="6924" y="4665020"/>
          <a:ext cx="2069721" cy="12418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Status shown in the display/ LED with the controller</a:t>
          </a:r>
          <a:endParaRPr lang="en-US" sz="1700" kern="1200"/>
        </a:p>
      </dsp:txBody>
      <dsp:txXfrm>
        <a:off x="43296" y="4701392"/>
        <a:ext cx="1996977" cy="1169089"/>
      </dsp:txXfrm>
    </dsp:sp>
    <dsp:sp modelId="{2EBFA286-649B-4497-A1D9-C3C490CDE1FA}">
      <dsp:nvSpPr>
        <dsp:cNvPr id="0" name=""/>
        <dsp:cNvSpPr/>
      </dsp:nvSpPr>
      <dsp:spPr>
        <a:xfrm>
          <a:off x="2258781" y="5029291"/>
          <a:ext cx="438781" cy="51329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en-US" sz="1300" kern="1200"/>
        </a:p>
      </dsp:txBody>
      <dsp:txXfrm>
        <a:off x="2258781" y="5131949"/>
        <a:ext cx="307147" cy="307974"/>
      </dsp:txXfrm>
    </dsp:sp>
    <dsp:sp modelId="{113DA835-0A9D-4CED-B3AD-9595F52EC36C}">
      <dsp:nvSpPr>
        <dsp:cNvPr id="0" name=""/>
        <dsp:cNvSpPr/>
      </dsp:nvSpPr>
      <dsp:spPr>
        <a:xfrm>
          <a:off x="2904535" y="4665020"/>
          <a:ext cx="2069721" cy="1241833"/>
        </a:xfrm>
        <a:prstGeom prst="roundRect">
          <a:avLst>
            <a:gd name="adj" fmla="val 10000"/>
          </a:avLst>
        </a:prstGeom>
        <a:solidFill>
          <a:schemeClr val="accent1">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ctr" defTabSz="755650" rtl="0">
            <a:lnSpc>
              <a:spcPct val="90000"/>
            </a:lnSpc>
            <a:spcBef>
              <a:spcPct val="0"/>
            </a:spcBef>
            <a:spcAft>
              <a:spcPct val="35000"/>
            </a:spcAft>
            <a:buNone/>
          </a:pPr>
          <a:r>
            <a:rPr lang="en-US" sz="1700" kern="1200">
              <a:latin typeface="Gill Sans MT" panose="020B0502020104020203"/>
            </a:rPr>
            <a:t>Person geotagged to log his travel and public contact details</a:t>
          </a:r>
        </a:p>
      </dsp:txBody>
      <dsp:txXfrm>
        <a:off x="2940907" y="4701392"/>
        <a:ext cx="1996977" cy="11690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E9979-E2BB-40B2-A794-974751D2E829}">
      <dsp:nvSpPr>
        <dsp:cNvPr id="0" name=""/>
        <dsp:cNvSpPr/>
      </dsp:nvSpPr>
      <dsp:spPr>
        <a:xfrm>
          <a:off x="0" y="303289"/>
          <a:ext cx="10136037" cy="626062"/>
        </a:xfrm>
        <a:prstGeom prst="rect">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6669" tIns="312420" rIns="78666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Capping the maximum no of people gathered in a particular space</a:t>
          </a:r>
        </a:p>
      </dsp:txBody>
      <dsp:txXfrm>
        <a:off x="0" y="303289"/>
        <a:ext cx="10136037" cy="626062"/>
      </dsp:txXfrm>
    </dsp:sp>
    <dsp:sp modelId="{171BACC2-5BD3-459F-AA93-EC81D6D4535E}">
      <dsp:nvSpPr>
        <dsp:cNvPr id="0" name=""/>
        <dsp:cNvSpPr/>
      </dsp:nvSpPr>
      <dsp:spPr>
        <a:xfrm>
          <a:off x="506801" y="81889"/>
          <a:ext cx="7095225" cy="442800"/>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83" tIns="0" rIns="268183" bIns="0" numCol="1" spcCol="1270" anchor="ctr" anchorCtr="0">
          <a:noAutofit/>
        </a:bodyPr>
        <a:lstStyle/>
        <a:p>
          <a:pPr marL="0" lvl="0" indent="0" algn="l" defTabSz="666750" rtl="0">
            <a:lnSpc>
              <a:spcPct val="90000"/>
            </a:lnSpc>
            <a:spcBef>
              <a:spcPct val="0"/>
            </a:spcBef>
            <a:spcAft>
              <a:spcPct val="35000"/>
            </a:spcAft>
            <a:buNone/>
          </a:pPr>
          <a:r>
            <a:rPr lang="en-US" sz="1500" b="1" u="sng" kern="1200"/>
            <a:t>Crowd Control</a:t>
          </a:r>
        </a:p>
      </dsp:txBody>
      <dsp:txXfrm>
        <a:off x="528417" y="103505"/>
        <a:ext cx="7051993" cy="399568"/>
      </dsp:txXfrm>
    </dsp:sp>
    <dsp:sp modelId="{FEDF5972-C2A9-4E1C-8077-4E4B7DDCF885}">
      <dsp:nvSpPr>
        <dsp:cNvPr id="0" name=""/>
        <dsp:cNvSpPr/>
      </dsp:nvSpPr>
      <dsp:spPr>
        <a:xfrm>
          <a:off x="0" y="1231752"/>
          <a:ext cx="10136037" cy="378000"/>
        </a:xfrm>
        <a:prstGeom prst="rect">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41415A6-6D11-417B-A301-E0EBEE33372C}">
      <dsp:nvSpPr>
        <dsp:cNvPr id="0" name=""/>
        <dsp:cNvSpPr/>
      </dsp:nvSpPr>
      <dsp:spPr>
        <a:xfrm>
          <a:off x="506801" y="1010352"/>
          <a:ext cx="7095225" cy="442800"/>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83" tIns="0" rIns="268183" bIns="0" numCol="1" spcCol="1270" anchor="ctr" anchorCtr="0">
          <a:noAutofit/>
        </a:bodyPr>
        <a:lstStyle/>
        <a:p>
          <a:pPr marL="0" lvl="0" indent="0" algn="l" defTabSz="666750">
            <a:lnSpc>
              <a:spcPct val="90000"/>
            </a:lnSpc>
            <a:spcBef>
              <a:spcPct val="0"/>
            </a:spcBef>
            <a:spcAft>
              <a:spcPct val="35000"/>
            </a:spcAft>
            <a:buNone/>
          </a:pPr>
          <a:r>
            <a:rPr lang="en-US" sz="1500" b="1" u="sng" kern="1200"/>
            <a:t>Outshines the limitations of ML/ AI and Computer Vision</a:t>
          </a:r>
        </a:p>
      </dsp:txBody>
      <dsp:txXfrm>
        <a:off x="528417" y="1031968"/>
        <a:ext cx="7051993" cy="399568"/>
      </dsp:txXfrm>
    </dsp:sp>
    <dsp:sp modelId="{929E0CB7-11AD-4E7D-8354-E0ECAADB673E}">
      <dsp:nvSpPr>
        <dsp:cNvPr id="0" name=""/>
        <dsp:cNvSpPr/>
      </dsp:nvSpPr>
      <dsp:spPr>
        <a:xfrm>
          <a:off x="0" y="1912152"/>
          <a:ext cx="10136037" cy="378000"/>
        </a:xfrm>
        <a:prstGeom prst="rect">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2E2CB6B-0683-46A5-8821-BFDE7ADCB835}">
      <dsp:nvSpPr>
        <dsp:cNvPr id="0" name=""/>
        <dsp:cNvSpPr/>
      </dsp:nvSpPr>
      <dsp:spPr>
        <a:xfrm>
          <a:off x="506801" y="1690752"/>
          <a:ext cx="7095225" cy="442800"/>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83" tIns="0" rIns="268183" bIns="0" numCol="1" spcCol="1270" anchor="ctr" anchorCtr="0">
          <a:noAutofit/>
        </a:bodyPr>
        <a:lstStyle/>
        <a:p>
          <a:pPr marL="0" lvl="0" indent="0" algn="l" defTabSz="666750">
            <a:lnSpc>
              <a:spcPct val="90000"/>
            </a:lnSpc>
            <a:spcBef>
              <a:spcPct val="0"/>
            </a:spcBef>
            <a:spcAft>
              <a:spcPct val="35000"/>
            </a:spcAft>
            <a:buNone/>
          </a:pPr>
          <a:r>
            <a:rPr lang="en-US" sz="1500" b="1" u="sng" kern="1200"/>
            <a:t>Affordable</a:t>
          </a:r>
        </a:p>
      </dsp:txBody>
      <dsp:txXfrm>
        <a:off x="528417" y="1712368"/>
        <a:ext cx="7051993" cy="399568"/>
      </dsp:txXfrm>
    </dsp:sp>
    <dsp:sp modelId="{96EB09A6-6406-428E-982A-542319C90C48}">
      <dsp:nvSpPr>
        <dsp:cNvPr id="0" name=""/>
        <dsp:cNvSpPr/>
      </dsp:nvSpPr>
      <dsp:spPr>
        <a:xfrm>
          <a:off x="0" y="2592552"/>
          <a:ext cx="10136037" cy="378000"/>
        </a:xfrm>
        <a:prstGeom prst="rect">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5306DB-97A4-4304-B8AC-666C78938AA7}">
      <dsp:nvSpPr>
        <dsp:cNvPr id="0" name=""/>
        <dsp:cNvSpPr/>
      </dsp:nvSpPr>
      <dsp:spPr>
        <a:xfrm>
          <a:off x="506801" y="2371152"/>
          <a:ext cx="7095225" cy="442800"/>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83" tIns="0" rIns="268183" bIns="0" numCol="1" spcCol="1270" anchor="ctr" anchorCtr="0">
          <a:noAutofit/>
        </a:bodyPr>
        <a:lstStyle/>
        <a:p>
          <a:pPr marL="0" lvl="0" indent="0" algn="l" defTabSz="666750">
            <a:lnSpc>
              <a:spcPct val="90000"/>
            </a:lnSpc>
            <a:spcBef>
              <a:spcPct val="0"/>
            </a:spcBef>
            <a:spcAft>
              <a:spcPct val="35000"/>
            </a:spcAft>
            <a:buNone/>
          </a:pPr>
          <a:r>
            <a:rPr lang="en-US" sz="1500" b="1" u="sng" kern="1200"/>
            <a:t>Tracking the contact history</a:t>
          </a:r>
        </a:p>
      </dsp:txBody>
      <dsp:txXfrm>
        <a:off x="528417" y="2392768"/>
        <a:ext cx="7051993" cy="399568"/>
      </dsp:txXfrm>
    </dsp:sp>
    <dsp:sp modelId="{0F575AF2-70FD-4313-AB2D-BF5E551CA7E0}">
      <dsp:nvSpPr>
        <dsp:cNvPr id="0" name=""/>
        <dsp:cNvSpPr/>
      </dsp:nvSpPr>
      <dsp:spPr>
        <a:xfrm>
          <a:off x="0" y="3272952"/>
          <a:ext cx="10136037" cy="378000"/>
        </a:xfrm>
        <a:prstGeom prst="rect">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2F3E56-9373-46B6-B52A-A6089B2B7634}">
      <dsp:nvSpPr>
        <dsp:cNvPr id="0" name=""/>
        <dsp:cNvSpPr/>
      </dsp:nvSpPr>
      <dsp:spPr>
        <a:xfrm>
          <a:off x="506801" y="3051552"/>
          <a:ext cx="7095225" cy="442800"/>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83" tIns="0" rIns="268183" bIns="0" numCol="1" spcCol="1270" anchor="ctr" anchorCtr="0">
          <a:noAutofit/>
        </a:bodyPr>
        <a:lstStyle/>
        <a:p>
          <a:pPr marL="0" lvl="0" indent="0" algn="l" defTabSz="666750">
            <a:lnSpc>
              <a:spcPct val="90000"/>
            </a:lnSpc>
            <a:spcBef>
              <a:spcPct val="0"/>
            </a:spcBef>
            <a:spcAft>
              <a:spcPct val="35000"/>
            </a:spcAft>
            <a:buNone/>
          </a:pPr>
          <a:r>
            <a:rPr lang="en-US" sz="1500" b="1" u="sng" kern="1200"/>
            <a:t>Can be used with Government issued identity cards</a:t>
          </a:r>
        </a:p>
      </dsp:txBody>
      <dsp:txXfrm>
        <a:off x="528417" y="3073168"/>
        <a:ext cx="7051993" cy="399568"/>
      </dsp:txXfrm>
    </dsp:sp>
    <dsp:sp modelId="{C0599308-85DD-4AFE-A050-7AB9A0ABCB68}">
      <dsp:nvSpPr>
        <dsp:cNvPr id="0" name=""/>
        <dsp:cNvSpPr/>
      </dsp:nvSpPr>
      <dsp:spPr>
        <a:xfrm>
          <a:off x="0" y="3953352"/>
          <a:ext cx="10136037" cy="626062"/>
        </a:xfrm>
        <a:prstGeom prst="rect">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6669" tIns="312420" rIns="78666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The status of the card can be dynamically changed</a:t>
          </a:r>
        </a:p>
      </dsp:txBody>
      <dsp:txXfrm>
        <a:off x="0" y="3953352"/>
        <a:ext cx="10136037" cy="626062"/>
      </dsp:txXfrm>
    </dsp:sp>
    <dsp:sp modelId="{4DF14033-2CE7-433E-94D1-FAB72BA03A67}">
      <dsp:nvSpPr>
        <dsp:cNvPr id="0" name=""/>
        <dsp:cNvSpPr/>
      </dsp:nvSpPr>
      <dsp:spPr>
        <a:xfrm>
          <a:off x="506801" y="3731952"/>
          <a:ext cx="7095225" cy="442800"/>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83" tIns="0" rIns="268183" bIns="0" numCol="1" spcCol="1270" anchor="ctr" anchorCtr="0">
          <a:noAutofit/>
        </a:bodyPr>
        <a:lstStyle/>
        <a:p>
          <a:pPr marL="0" lvl="0" indent="0" algn="l" defTabSz="666750">
            <a:lnSpc>
              <a:spcPct val="90000"/>
            </a:lnSpc>
            <a:spcBef>
              <a:spcPct val="0"/>
            </a:spcBef>
            <a:spcAft>
              <a:spcPct val="35000"/>
            </a:spcAft>
            <a:buNone/>
          </a:pPr>
          <a:r>
            <a:rPr lang="en-US" sz="1500" b="1" u="sng" kern="1200"/>
            <a:t>Can be used with the entire population   </a:t>
          </a:r>
        </a:p>
      </dsp:txBody>
      <dsp:txXfrm>
        <a:off x="528417" y="3753568"/>
        <a:ext cx="7051993" cy="399568"/>
      </dsp:txXfrm>
    </dsp:sp>
    <dsp:sp modelId="{F527A140-8D38-493A-B207-D6CC41B0394C}">
      <dsp:nvSpPr>
        <dsp:cNvPr id="0" name=""/>
        <dsp:cNvSpPr/>
      </dsp:nvSpPr>
      <dsp:spPr>
        <a:xfrm>
          <a:off x="0" y="4881814"/>
          <a:ext cx="10136037" cy="850500"/>
        </a:xfrm>
        <a:prstGeom prst="rect">
          <a:avLst/>
        </a:prstGeom>
        <a:solidFill>
          <a:schemeClr val="lt2">
            <a:alpha val="90000"/>
            <a:hueOff val="0"/>
            <a:satOff val="0"/>
            <a:lumOff val="0"/>
            <a:alphaOff val="0"/>
          </a:schemeClr>
        </a:solidFill>
        <a:ln w="22225" cap="rnd"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86669" tIns="312420" rIns="786669" bIns="106680" numCol="1" spcCol="1270" anchor="t" anchorCtr="0">
          <a:noAutofit/>
        </a:bodyPr>
        <a:lstStyle/>
        <a:p>
          <a:pPr marL="114300" lvl="1" indent="-114300" algn="l" defTabSz="666750">
            <a:lnSpc>
              <a:spcPct val="90000"/>
            </a:lnSpc>
            <a:spcBef>
              <a:spcPct val="0"/>
            </a:spcBef>
            <a:spcAft>
              <a:spcPct val="15000"/>
            </a:spcAft>
            <a:buChar char="•"/>
          </a:pPr>
          <a:r>
            <a:rPr lang="en-US" sz="1500" kern="1200"/>
            <a:t>Manually checking the body temperature</a:t>
          </a:r>
        </a:p>
        <a:p>
          <a:pPr marL="114300" lvl="1" indent="-114300" algn="l" defTabSz="666750">
            <a:lnSpc>
              <a:spcPct val="90000"/>
            </a:lnSpc>
            <a:spcBef>
              <a:spcPct val="0"/>
            </a:spcBef>
            <a:spcAft>
              <a:spcPct val="15000"/>
            </a:spcAft>
            <a:buChar char="•"/>
          </a:pPr>
          <a:r>
            <a:rPr lang="en-US" sz="1500" kern="1200"/>
            <a:t>Marking specific localities</a:t>
          </a:r>
        </a:p>
      </dsp:txBody>
      <dsp:txXfrm>
        <a:off x="0" y="4881814"/>
        <a:ext cx="10136037" cy="850500"/>
      </dsp:txXfrm>
    </dsp:sp>
    <dsp:sp modelId="{000D46A7-C923-4256-809A-0C1760911B08}">
      <dsp:nvSpPr>
        <dsp:cNvPr id="0" name=""/>
        <dsp:cNvSpPr/>
      </dsp:nvSpPr>
      <dsp:spPr>
        <a:xfrm>
          <a:off x="506801" y="4660414"/>
          <a:ext cx="7095225" cy="442800"/>
        </a:xfrm>
        <a:prstGeom prst="roundRect">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8183" tIns="0" rIns="268183" bIns="0" numCol="1" spcCol="1270" anchor="ctr" anchorCtr="0">
          <a:noAutofit/>
        </a:bodyPr>
        <a:lstStyle/>
        <a:p>
          <a:pPr marL="0" lvl="0" indent="0" algn="l" defTabSz="666750">
            <a:lnSpc>
              <a:spcPct val="90000"/>
            </a:lnSpc>
            <a:spcBef>
              <a:spcPct val="0"/>
            </a:spcBef>
            <a:spcAft>
              <a:spcPct val="35000"/>
            </a:spcAft>
            <a:buNone/>
          </a:pPr>
          <a:r>
            <a:rPr lang="en-US" sz="1500" b="1" u="sng" kern="1200"/>
            <a:t>More efficient than</a:t>
          </a:r>
        </a:p>
      </dsp:txBody>
      <dsp:txXfrm>
        <a:off x="528417" y="4682030"/>
        <a:ext cx="7051993" cy="39956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9B43FC-100B-4A0D-A4D5-0D2D04B99064}">
      <dsp:nvSpPr>
        <dsp:cNvPr id="0" name=""/>
        <dsp:cNvSpPr/>
      </dsp:nvSpPr>
      <dsp:spPr>
        <a:xfrm>
          <a:off x="-6956005" y="-1063520"/>
          <a:ext cx="8278901" cy="8278901"/>
        </a:xfrm>
        <a:prstGeom prst="blockArc">
          <a:avLst>
            <a:gd name="adj1" fmla="val 18900000"/>
            <a:gd name="adj2" fmla="val 2700000"/>
            <a:gd name="adj3" fmla="val 261"/>
          </a:avLst>
        </a:prstGeom>
        <a:noFill/>
        <a:ln w="12700" cap="rnd" cmpd="sng" algn="ctr">
          <a:solidFill>
            <a:schemeClr val="accent2">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8319267-C71E-43C9-94E1-827D0616C7A7}">
      <dsp:nvSpPr>
        <dsp:cNvPr id="0" name=""/>
        <dsp:cNvSpPr/>
      </dsp:nvSpPr>
      <dsp:spPr>
        <a:xfrm>
          <a:off x="492456" y="323957"/>
          <a:ext cx="10860503" cy="64766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086" tIns="43180" rIns="43180" bIns="43180" numCol="1" spcCol="1270" anchor="ctr" anchorCtr="0">
          <a:noAutofit/>
        </a:bodyPr>
        <a:lstStyle/>
        <a:p>
          <a:pPr marL="0" lvl="0" indent="0" algn="l" defTabSz="755650" rtl="0">
            <a:lnSpc>
              <a:spcPct val="100000"/>
            </a:lnSpc>
            <a:spcBef>
              <a:spcPct val="0"/>
            </a:spcBef>
            <a:spcAft>
              <a:spcPct val="35000"/>
            </a:spcAft>
            <a:buNone/>
          </a:pPr>
          <a:r>
            <a:rPr lang="en-US" sz="1700" b="0" i="0" u="none" strike="noStrike" kern="1200" cap="none" baseline="0" noProof="0">
              <a:solidFill>
                <a:schemeClr val="tx1"/>
              </a:solidFill>
              <a:latin typeface="Gill Sans MT"/>
            </a:rPr>
            <a:t>Mobile NFC coils can be programmed to read the </a:t>
          </a:r>
          <a:r>
            <a:rPr lang="en-US" sz="1700" b="0" i="0" u="none" strike="noStrike" kern="1200" cap="none" baseline="0" noProof="0" err="1">
              <a:solidFill>
                <a:schemeClr val="tx1"/>
              </a:solidFill>
              <a:latin typeface="Gill Sans MT"/>
            </a:rPr>
            <a:t>RFId</a:t>
          </a:r>
          <a:r>
            <a:rPr lang="en-US" sz="1700" b="0" i="0" u="none" strike="noStrike" kern="1200" cap="none" baseline="0" noProof="0">
              <a:solidFill>
                <a:schemeClr val="tx1"/>
              </a:solidFill>
              <a:latin typeface="Gill Sans MT"/>
            </a:rPr>
            <a:t> cards. This will provide a portable reader in case the system has some error. This can also translate to a much wider implementation.</a:t>
          </a:r>
          <a:r>
            <a:rPr lang="en-US" sz="1700" kern="1200">
              <a:solidFill>
                <a:schemeClr val="tx1"/>
              </a:solidFill>
              <a:latin typeface="Gill Sans MT"/>
            </a:rPr>
            <a:t> </a:t>
          </a:r>
          <a:endParaRPr lang="en-US" sz="1700" b="0" i="0" u="none" strike="noStrike" kern="1200" cap="none" baseline="0" noProof="0">
            <a:solidFill>
              <a:schemeClr val="tx1"/>
            </a:solidFill>
            <a:latin typeface="Gill Sans MT"/>
          </a:endParaRPr>
        </a:p>
      </dsp:txBody>
      <dsp:txXfrm>
        <a:off x="492456" y="323957"/>
        <a:ext cx="10860503" cy="647667"/>
      </dsp:txXfrm>
    </dsp:sp>
    <dsp:sp modelId="{07CB3071-D555-47DA-A36A-69EB91531FD8}">
      <dsp:nvSpPr>
        <dsp:cNvPr id="0" name=""/>
        <dsp:cNvSpPr/>
      </dsp:nvSpPr>
      <dsp:spPr>
        <a:xfrm>
          <a:off x="87664" y="242998"/>
          <a:ext cx="809584" cy="8095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5DE6538-27BD-44AF-A1A8-CA8F6B10FDD2}">
      <dsp:nvSpPr>
        <dsp:cNvPr id="0" name=""/>
        <dsp:cNvSpPr/>
      </dsp:nvSpPr>
      <dsp:spPr>
        <a:xfrm>
          <a:off x="1025207" y="1295335"/>
          <a:ext cx="10327752" cy="64766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086" tIns="43180" rIns="43180" bIns="43180" numCol="1" spcCol="1270" anchor="ctr" anchorCtr="0">
          <a:noAutofit/>
        </a:bodyPr>
        <a:lstStyle/>
        <a:p>
          <a:pPr marL="0" lvl="0" indent="0" algn="l" defTabSz="755650" rtl="0">
            <a:lnSpc>
              <a:spcPct val="100000"/>
            </a:lnSpc>
            <a:spcBef>
              <a:spcPct val="0"/>
            </a:spcBef>
            <a:spcAft>
              <a:spcPct val="35000"/>
            </a:spcAft>
            <a:buNone/>
          </a:pPr>
          <a:r>
            <a:rPr lang="en-US" sz="1700" kern="1200">
              <a:solidFill>
                <a:schemeClr val="tx1"/>
              </a:solidFill>
              <a:latin typeface="Gill Sans MT" panose="020B0502020104020203"/>
            </a:rPr>
            <a:t>In near future, with rapid developments in Computer Vision technologies, the </a:t>
          </a:r>
          <a:r>
            <a:rPr lang="en-US" sz="1700" kern="1200" err="1">
              <a:solidFill>
                <a:schemeClr val="tx1"/>
              </a:solidFill>
              <a:latin typeface="Gill Sans MT" panose="020B0502020104020203"/>
            </a:rPr>
            <a:t>RFId</a:t>
          </a:r>
          <a:r>
            <a:rPr lang="en-US" sz="1700" kern="1200">
              <a:solidFill>
                <a:schemeClr val="tx1"/>
              </a:solidFill>
              <a:latin typeface="Gill Sans MT" panose="020B0502020104020203"/>
            </a:rPr>
            <a:t> cards can completely be replaced by sophisticated camera sensors using facial biometrics to indetify a quarantined or an infected person</a:t>
          </a:r>
          <a:endParaRPr lang="en-US" sz="1700" kern="1200">
            <a:solidFill>
              <a:schemeClr val="tx1"/>
            </a:solidFill>
          </a:endParaRPr>
        </a:p>
      </dsp:txBody>
      <dsp:txXfrm>
        <a:off x="1025207" y="1295335"/>
        <a:ext cx="10327752" cy="647667"/>
      </dsp:txXfrm>
    </dsp:sp>
    <dsp:sp modelId="{3F8116AC-FAC3-4E95-9865-93CCFEB191B9}">
      <dsp:nvSpPr>
        <dsp:cNvPr id="0" name=""/>
        <dsp:cNvSpPr/>
      </dsp:nvSpPr>
      <dsp:spPr>
        <a:xfrm>
          <a:off x="620415" y="1214377"/>
          <a:ext cx="809584" cy="8095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31CE4A-9776-44F4-BC03-867682E21374}">
      <dsp:nvSpPr>
        <dsp:cNvPr id="0" name=""/>
        <dsp:cNvSpPr/>
      </dsp:nvSpPr>
      <dsp:spPr>
        <a:xfrm>
          <a:off x="1268821" y="2266714"/>
          <a:ext cx="10084138" cy="64766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086" tIns="43180" rIns="43180" bIns="43180" numCol="1" spcCol="1270" anchor="ctr" anchorCtr="0">
          <a:noAutofit/>
        </a:bodyPr>
        <a:lstStyle/>
        <a:p>
          <a:pPr marL="0" lvl="0" indent="0" algn="l" defTabSz="755650" rtl="0">
            <a:lnSpc>
              <a:spcPct val="100000"/>
            </a:lnSpc>
            <a:spcBef>
              <a:spcPct val="0"/>
            </a:spcBef>
            <a:spcAft>
              <a:spcPct val="35000"/>
            </a:spcAft>
            <a:buNone/>
          </a:pPr>
          <a:r>
            <a:rPr lang="en-US" sz="1700" kern="1200">
              <a:solidFill>
                <a:schemeClr val="tx1"/>
              </a:solidFill>
              <a:latin typeface="Gill Sans MT" panose="020B0502020104020203"/>
            </a:rPr>
            <a:t>This system can be expanded to even more offices, malls, cinema halls, schools, colleges etc.</a:t>
          </a:r>
          <a:endParaRPr lang="en-US" sz="1700" kern="1200">
            <a:solidFill>
              <a:schemeClr val="tx1"/>
            </a:solidFill>
          </a:endParaRPr>
        </a:p>
      </dsp:txBody>
      <dsp:txXfrm>
        <a:off x="1268821" y="2266714"/>
        <a:ext cx="10084138" cy="647667"/>
      </dsp:txXfrm>
    </dsp:sp>
    <dsp:sp modelId="{A965097E-32F1-4AB8-8C4E-2814A7596B2F}">
      <dsp:nvSpPr>
        <dsp:cNvPr id="0" name=""/>
        <dsp:cNvSpPr/>
      </dsp:nvSpPr>
      <dsp:spPr>
        <a:xfrm>
          <a:off x="864028" y="2185756"/>
          <a:ext cx="809584" cy="8095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A494C906-768A-42F8-BE36-884CBEE2AA10}">
      <dsp:nvSpPr>
        <dsp:cNvPr id="0" name=""/>
        <dsp:cNvSpPr/>
      </dsp:nvSpPr>
      <dsp:spPr>
        <a:xfrm>
          <a:off x="1268821" y="3237478"/>
          <a:ext cx="10084138" cy="64766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086" tIns="43180" rIns="43180" bIns="43180" numCol="1" spcCol="1270" anchor="ctr" anchorCtr="0">
          <a:noAutofit/>
        </a:bodyPr>
        <a:lstStyle/>
        <a:p>
          <a:pPr marL="0" lvl="0" indent="0" algn="l" defTabSz="755650" rtl="0">
            <a:lnSpc>
              <a:spcPct val="100000"/>
            </a:lnSpc>
            <a:spcBef>
              <a:spcPct val="0"/>
            </a:spcBef>
            <a:spcAft>
              <a:spcPct val="35000"/>
            </a:spcAft>
            <a:buNone/>
          </a:pPr>
          <a:r>
            <a:rPr lang="en-US" sz="1700" kern="1200">
              <a:solidFill>
                <a:schemeClr val="tx1"/>
              </a:solidFill>
              <a:latin typeface="Gill Sans MT" panose="020B0502020104020203"/>
            </a:rPr>
            <a:t>The system can be implementation can be widened to prevent the spread of the virus in larger public gatherings. </a:t>
          </a:r>
        </a:p>
      </dsp:txBody>
      <dsp:txXfrm>
        <a:off x="1268821" y="3237478"/>
        <a:ext cx="10084138" cy="647667"/>
      </dsp:txXfrm>
    </dsp:sp>
    <dsp:sp modelId="{8871B620-2A9B-4A51-B7D4-B19748042515}">
      <dsp:nvSpPr>
        <dsp:cNvPr id="0" name=""/>
        <dsp:cNvSpPr/>
      </dsp:nvSpPr>
      <dsp:spPr>
        <a:xfrm>
          <a:off x="864028" y="3156519"/>
          <a:ext cx="809584" cy="8095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12DDA3A-D59F-4292-B415-B9683FCFE77D}">
      <dsp:nvSpPr>
        <dsp:cNvPr id="0" name=""/>
        <dsp:cNvSpPr/>
      </dsp:nvSpPr>
      <dsp:spPr>
        <a:xfrm>
          <a:off x="1025207" y="4208857"/>
          <a:ext cx="10327752" cy="64766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086" tIns="43180" rIns="43180" bIns="43180" numCol="1" spcCol="1270" anchor="ctr" anchorCtr="0">
          <a:noAutofit/>
        </a:bodyPr>
        <a:lstStyle/>
        <a:p>
          <a:pPr marL="0" lvl="0" indent="0" algn="l" defTabSz="755650" rtl="0">
            <a:lnSpc>
              <a:spcPct val="100000"/>
            </a:lnSpc>
            <a:spcBef>
              <a:spcPct val="0"/>
            </a:spcBef>
            <a:spcAft>
              <a:spcPct val="35000"/>
            </a:spcAft>
            <a:buNone/>
          </a:pPr>
          <a:r>
            <a:rPr lang="en-US" sz="1700" kern="1200">
              <a:solidFill>
                <a:schemeClr val="tx1"/>
              </a:solidFill>
              <a:latin typeface="Gill Sans MT" panose="020B0502020104020203"/>
            </a:rPr>
            <a:t>The sensors can be made more efficient by increasing their range and narrowing the frequency band.</a:t>
          </a:r>
        </a:p>
      </dsp:txBody>
      <dsp:txXfrm>
        <a:off x="1025207" y="4208857"/>
        <a:ext cx="10327752" cy="647667"/>
      </dsp:txXfrm>
    </dsp:sp>
    <dsp:sp modelId="{5F99864B-FACE-419A-A56E-79C5E6DBFED0}">
      <dsp:nvSpPr>
        <dsp:cNvPr id="0" name=""/>
        <dsp:cNvSpPr/>
      </dsp:nvSpPr>
      <dsp:spPr>
        <a:xfrm>
          <a:off x="620415" y="4127898"/>
          <a:ext cx="809584" cy="8095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218E3BC2-53C3-48BD-9358-8AB9F9D466B2}">
      <dsp:nvSpPr>
        <dsp:cNvPr id="0" name=""/>
        <dsp:cNvSpPr/>
      </dsp:nvSpPr>
      <dsp:spPr>
        <a:xfrm>
          <a:off x="492456" y="5180236"/>
          <a:ext cx="10860503" cy="647667"/>
        </a:xfrm>
        <a:prstGeom prst="rect">
          <a:avLst/>
        </a:prstGeom>
        <a:gradFill rotWithShape="0">
          <a:gsLst>
            <a:gs pos="0">
              <a:schemeClr val="accent2">
                <a:hueOff val="0"/>
                <a:satOff val="0"/>
                <a:lumOff val="0"/>
                <a:alphaOff val="0"/>
                <a:tint val="98000"/>
                <a:lumMod val="110000"/>
              </a:schemeClr>
            </a:gs>
            <a:gs pos="84000">
              <a:schemeClr val="accent2">
                <a:hueOff val="0"/>
                <a:satOff val="0"/>
                <a:lumOff val="0"/>
                <a:alphaOff val="0"/>
                <a:shade val="90000"/>
                <a:lumMod val="88000"/>
              </a:schemeClr>
            </a:gs>
          </a:gsLst>
          <a:lin ang="5400000" scaled="0"/>
        </a:gradFill>
        <a:ln>
          <a:noFill/>
        </a:ln>
        <a:effectLst>
          <a:outerShdw blurRad="38100" dist="25400" dir="5400000" rotWithShape="0">
            <a:srgbClr val="000000">
              <a:alpha val="5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14086" tIns="43180" rIns="43180" bIns="43180" numCol="1" spcCol="1270" anchor="ctr" anchorCtr="0">
          <a:noAutofit/>
        </a:bodyPr>
        <a:lstStyle/>
        <a:p>
          <a:pPr marL="0" lvl="0" indent="0" algn="l" defTabSz="755650" rtl="0">
            <a:lnSpc>
              <a:spcPct val="90000"/>
            </a:lnSpc>
            <a:spcBef>
              <a:spcPct val="0"/>
            </a:spcBef>
            <a:spcAft>
              <a:spcPct val="35000"/>
            </a:spcAft>
            <a:buNone/>
          </a:pPr>
          <a:r>
            <a:rPr lang="en-US" sz="1700" kern="1200">
              <a:solidFill>
                <a:schemeClr val="tx1"/>
              </a:solidFill>
              <a:latin typeface="Gill Sans MT" panose="020B0502020104020203"/>
            </a:rPr>
            <a:t>The sensor costs can be further reduced if produced on a larger commercial scale.</a:t>
          </a:r>
          <a:endParaRPr lang="en-US" sz="1700" kern="1200">
            <a:solidFill>
              <a:schemeClr val="tx1"/>
            </a:solidFill>
          </a:endParaRPr>
        </a:p>
      </dsp:txBody>
      <dsp:txXfrm>
        <a:off x="492456" y="5180236"/>
        <a:ext cx="10860503" cy="647667"/>
      </dsp:txXfrm>
    </dsp:sp>
    <dsp:sp modelId="{7F57A409-763B-445E-B2F6-94401768D480}">
      <dsp:nvSpPr>
        <dsp:cNvPr id="0" name=""/>
        <dsp:cNvSpPr/>
      </dsp:nvSpPr>
      <dsp:spPr>
        <a:xfrm>
          <a:off x="87664" y="5099277"/>
          <a:ext cx="809584" cy="809584"/>
        </a:xfrm>
        <a:prstGeom prst="ellipse">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5446ED-7B26-4CEF-9D3E-01F2C3B5298F}">
      <dsp:nvSpPr>
        <dsp:cNvPr id="0" name=""/>
        <dsp:cNvSpPr/>
      </dsp:nvSpPr>
      <dsp:spPr>
        <a:xfrm rot="16200000">
          <a:off x="-1114132" y="1115761"/>
          <a:ext cx="3830127" cy="1598603"/>
        </a:xfrm>
        <a:prstGeom prst="flowChartManualOperation">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689" bIns="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Gill Sans MT" panose="020B0502020104020203"/>
            </a:rPr>
            <a:t>The</a:t>
          </a:r>
          <a:r>
            <a:rPr lang="en-US" sz="1700" b="0" i="0" u="none" strike="noStrike" kern="1200" cap="none" baseline="0" noProof="0" dirty="0">
              <a:latin typeface="Gill Sans MT"/>
            </a:rPr>
            <a:t> cards can be tampered with or damaged</a:t>
          </a:r>
          <a:endParaRPr lang="en-US" sz="1700" kern="1200" dirty="0"/>
        </a:p>
      </dsp:txBody>
      <dsp:txXfrm rot="5400000">
        <a:off x="1630" y="766024"/>
        <a:ext cx="1598603" cy="2298077"/>
      </dsp:txXfrm>
    </dsp:sp>
    <dsp:sp modelId="{3CB20C88-5FD0-4B7B-9977-39D971D60104}">
      <dsp:nvSpPr>
        <dsp:cNvPr id="0" name=""/>
        <dsp:cNvSpPr/>
      </dsp:nvSpPr>
      <dsp:spPr>
        <a:xfrm rot="16200000">
          <a:off x="604366" y="1115761"/>
          <a:ext cx="3830127" cy="1598603"/>
        </a:xfrm>
        <a:prstGeom prst="flowChartManualOperation">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689" bIns="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Gill Sans MT" panose="020B0502020104020203"/>
            </a:rPr>
            <a:t>The </a:t>
          </a:r>
          <a:r>
            <a:rPr lang="en-US" sz="1700" kern="1200" dirty="0" err="1">
              <a:latin typeface="Gill Sans MT" panose="020B0502020104020203"/>
            </a:rPr>
            <a:t>RFId</a:t>
          </a:r>
          <a:r>
            <a:rPr lang="en-US" sz="1700" kern="1200" dirty="0">
              <a:latin typeface="Gill Sans MT" panose="020B0502020104020203"/>
            </a:rPr>
            <a:t> info can be modified or hacked</a:t>
          </a:r>
          <a:endParaRPr lang="en-US" sz="1700" kern="1200" dirty="0"/>
        </a:p>
      </dsp:txBody>
      <dsp:txXfrm rot="5400000">
        <a:off x="1720128" y="766024"/>
        <a:ext cx="1598603" cy="2298077"/>
      </dsp:txXfrm>
    </dsp:sp>
    <dsp:sp modelId="{AAF8138E-49A5-466F-9789-E5711408EF2F}">
      <dsp:nvSpPr>
        <dsp:cNvPr id="0" name=""/>
        <dsp:cNvSpPr/>
      </dsp:nvSpPr>
      <dsp:spPr>
        <a:xfrm rot="16200000">
          <a:off x="2322864" y="1115761"/>
          <a:ext cx="3830127" cy="1598603"/>
        </a:xfrm>
        <a:prstGeom prst="flowChartManualOperation">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689" bIns="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Gill Sans MT" panose="020B0502020104020203"/>
            </a:rPr>
            <a:t>The implementation depends upon the proper </a:t>
          </a:r>
          <a:r>
            <a:rPr lang="en-US" sz="1700" kern="1200" dirty="0" err="1">
              <a:latin typeface="Gill Sans MT" panose="020B0502020104020203"/>
            </a:rPr>
            <a:t>maintainance</a:t>
          </a:r>
          <a:r>
            <a:rPr lang="en-US" sz="1700" kern="1200" dirty="0">
              <a:latin typeface="Gill Sans MT" panose="020B0502020104020203"/>
            </a:rPr>
            <a:t> of the database on the status of infected and quarantined persons.</a:t>
          </a:r>
          <a:endParaRPr lang="en-US" sz="1700" kern="1200" dirty="0"/>
        </a:p>
      </dsp:txBody>
      <dsp:txXfrm rot="5400000">
        <a:off x="3438626" y="766024"/>
        <a:ext cx="1598603" cy="2298077"/>
      </dsp:txXfrm>
    </dsp:sp>
    <dsp:sp modelId="{D380EAF8-76E9-45EB-84BA-1598377CE281}">
      <dsp:nvSpPr>
        <dsp:cNvPr id="0" name=""/>
        <dsp:cNvSpPr/>
      </dsp:nvSpPr>
      <dsp:spPr>
        <a:xfrm rot="16200000">
          <a:off x="4041363" y="1115761"/>
          <a:ext cx="3830127" cy="1598603"/>
        </a:xfrm>
        <a:prstGeom prst="flowChartManualOperation">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7950" tIns="0" rIns="109689" bIns="0" numCol="1" spcCol="1270" anchor="ctr" anchorCtr="0">
          <a:noAutofit/>
        </a:bodyPr>
        <a:lstStyle/>
        <a:p>
          <a:pPr marL="0" lvl="0" indent="0" algn="ctr" defTabSz="755650" rtl="0">
            <a:lnSpc>
              <a:spcPct val="90000"/>
            </a:lnSpc>
            <a:spcBef>
              <a:spcPct val="0"/>
            </a:spcBef>
            <a:spcAft>
              <a:spcPct val="35000"/>
            </a:spcAft>
            <a:buNone/>
          </a:pPr>
          <a:r>
            <a:rPr lang="en-US" sz="1700" kern="1200" dirty="0">
              <a:latin typeface="Gill Sans MT" panose="020B0502020104020203"/>
            </a:rPr>
            <a:t>Requires internet connectivity </a:t>
          </a:r>
        </a:p>
      </dsp:txBody>
      <dsp:txXfrm rot="5400000">
        <a:off x="5157125" y="766024"/>
        <a:ext cx="1598603" cy="2298077"/>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5/29/2021</a:t>
            </a:fld>
            <a:endParaRPr lang="en-US"/>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4T18:36:20.618"/>
    </inkml:context>
    <inkml:brush xml:id="br0">
      <inkml:brushProperty name="width" value="0.1" units="cm"/>
      <inkml:brushProperty name="height" value="0.1" units="cm"/>
      <inkml:brushProperty name="color" value="#5B2D90"/>
    </inkml:brush>
  </inkml:definitions>
  <inkml:trace contextRef="#ctx0" brushRef="#br0">7916 9864 16383 0 0,'-42'0'0'0'0,"-42"0"0"0"0,42 0 0 0 0,-42 0 0 0 0,41 41 0 0 0,2-41 0 0 0,41 43 0 0 0,-43-43 0 0 0,-41 0 0 0 0,84 41 0 0 0,-41-41 0 0 0,41 42 0 0 0,-43-42 0 0 0,43 42 0 0 0,-41-42 0 0 0,-2 0 0 0 0,43 42 0 0 0,0-1 0 0 0,0 2 0 0 0,0-2 0 0 0,0 1 0 0 0,0 0 0 0 0,0 0 0 0 0,0-1 0 0 0,0 2 0 0 0,0-2 0 0 0,0 1 0 0 0,0 0 0 0 0,0 0 0 0 0,43-42 0 0 0,-43 41 0 0 0,41-41 0 0 0,-41 43 0 0 0,43-43 0 0 0,-43 41 0 0 0,41-41 0 0 0,2 0 0 0 0,-2 42 0 0 0,-41 0 0 0 0,43-42 0 0 0,-2 0 0 0 0,2 0 0 0 0,-43 42 0 0 0,41-42 0 0 0,2 0 0 0 0,-1 0 0 0 0,0 0 0 0 0,42 0 0 0 0,-42 0 0 0 0,0 0 0 0 0,0 0 0 0 0,0 0 0 0 0,0 0 0 0 0,0 0 0 0 0,-42-42 0 0 0,0-42 0 0 0,0 43 0 0 0,0-2 0 0 0,0 2 0 0 0,42-1 0 0 0,-42 0 0 0 0,0 0 0 0 0,0 1 0 0 0,0-2 0 0 0,0 2 0 0 0,0-1 0 0 0,0 0 0 0 0,0 0 0 0 0,0 1 0 0 0,0-2 0 0 0,0 2 0 0 0,0-1 0 0 0,0 0 0 0 0,0 0 0 0 0,0 1 0 0 0,0-2 0 0 0,-42 43 0 0 0,0 0 0 0 0,0 0 0 0 0,0 0 0 0 0,0 0 0 0 0,0 0 0 0 0,0 0 0 0 0,0 0 0 0 0,0 0 0 0 0,0 0 0 0 0,0 0 0 0 0,-1 0 0 0 0,2 0 0 0 0,41 0-16383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4T18:36:20.619"/>
    </inkml:context>
    <inkml:brush xml:id="br0">
      <inkml:brushProperty name="width" value="0.1" units="cm"/>
      <inkml:brushProperty name="height" value="0.1" units="cm"/>
      <inkml:brushProperty name="color" value="#5B2D90"/>
    </inkml:brush>
  </inkml:definitions>
  <inkml:trace contextRef="#ctx0" brushRef="#br0">11925 10305 16383 0 0,'-42'0'0'0'0,"2"0"0"0"0,40 42 0 0 0,-42-42 0 0 0,1 0 0 0 0,41 42 0 0 0,0 0 0 0 0,-42-42 0 0 0,42 42 0 0 0,-40-42 0 0 0,40 42 0 0 0,0 0 0 0 0,0 0 0 0 0,-42-42 0 0 0,42 42 0 0 0,0 0 0 0 0,0 0 0 0 0,0 0 0 0 0,0 1 0 0 0,0-2 0 0 0,0 2 0 0 0,0-2 0 0 0,0 2 0 0 0,0-2 0 0 0,0 2 0 0 0,0-2 0 0 0,42-41 0 0 0,-2 0 0 0 0,2 43 0 0 0,-1-43 0 0 0,1 41 0 0 0,-2-41 0 0 0,2 0 0 0 0,-1 0 0 0 0,0 0 0 0 0,-41 43 0 0 0,41-43 0 0 0,1 0 0 0 0,40 0 0 0 0,-41 0 0 0 0,1 0 0 0 0,-1 0 0 0 0,0 0 0 0 0,0 0 0 0 0,1 0 0 0 0,-2 0 0 0 0,2-43 0 0 0,-42 2 0 0 0,41 41 0 0 0,-41-43 0 0 0,42 2 0 0 0,-42-2 0 0 0,0 2 0 0 0,40-2 0 0 0,-40 2 0 0 0,42-43 0 0 0,-42-1 0 0 0,0 43 0 0 0,0 0 0 0 0,0 0 0 0 0,0 0 0 0 0,0 0 0 0 0,0 0 0 0 0,0 0 0 0 0,0 0 0 0 0,0 0 0 0 0,0 0 0 0 0,-42 42 0 0 0,2 0 0 0 0,-2 0 0 0 0,1 0 0 0 0,-1 0 0 0 0,2 0 0 0 0,-2 0 0 0 0,1 0 0 0 0,0 0 0 0 0,0 0 0 0 0,-1 0 0 0 0,1 0 0 0 0,0 0 0 0 0,-42 0 0 0 0,42 0 0 0 0,0 0 0 0 0,0 0 0 0 0,-1 0 0 0 0,2 0 0 0 0,-2 0 0 0 0,1 0 0 0 0,-1 0 0 0 0,42 0-16383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4T18:36:20.633"/>
    </inkml:context>
    <inkml:brush xml:id="br0">
      <inkml:brushProperty name="width" value="0.1" units="cm"/>
      <inkml:brushProperty name="height" value="0.1" units="cm"/>
      <inkml:brushProperty name="color" value="#5B2D90"/>
    </inkml:brush>
  </inkml:definitions>
  <inkml:trace contextRef="#ctx0" brushRef="#br0">20027 1112 16383 0 0,'0'41'0'0'0,"0"0"0"0"0,0 42 0 0 0,0-41 0 0 0,0-1 0 0 0,0 1 0 0 0,0-1 0 0 0,0 1 0 0 0,0 40 0 0 0,-42-82 0 0 0,42 41 0 0 0,0 42 0 0 0,0 0 0 0 0,0 0 0 0 0,0-1 0 0 0,0 1 0 0 0,0 0 0 0 0,42 0 0 0 0,-42-41 0 0 0,41-1 0 0 0,-41 0 0 0 0,41-41 0 0 0,0 41 0 0 0,1 1 0 0 0,40-42 0 0 0,-41 41 0 0 0,1-41 0 0 0,40 0 0 0 0,-41 42 0 0 0,42-42 0 0 0,-42 0 0 0 0,42 0 0 0 0,-1 0 0 0 0,-41 0 0 0 0,1 0 0 0 0,-1 0 0 0 0,0 0 0 0 0,42 0 0 0 0,-42 0 0 0 0,0 0 0 0 0,0 0 0 0 0,42 0 0 0 0,-42 0 0 0 0,0 0 0 0 0,1-42 0 0 0,-1 42 0 0 0,-41-83 0 0 0,41 83 0 0 0,0-41 0 0 0,1-41 0 0 0,-42 40 0 0 0,41-41 0 0 0,0 0 0 0 0,-41 42 0 0 0,0-1 0 0 0,41-40 0 0 0,-41 41 0 0 0,42-1 0 0 0,-42 1 0 0 0,0-42 0 0 0,0 41 0 0 0,0-40 0 0 0,0 41 0 0 0,0-1 0 0 0,0-41 0 0 0,0 0 0 0 0,0-41 0 0 0,0 83 0 0 0,0-42 0 0 0,-42 0 0 0 0,1 42 0 0 0,0-1 0 0 0,0 1 0 0 0,-1-1 0 0 0,1 2 0 0 0,0 40 0 0 0,0-83 0 0 0,-42 83 0 0 0,42 0 0 0 0,0-42 0 0 0,-42 42 0 0 0,42-41 0 0 0,-42 41 0 0 0,42 0 0 0 0,-41 0 0 0 0,40 0 0 0 0,1 0 0 0 0,0 0 0 0 0,0 0 0 0 0,-1 0 0 0 0,1 0 0 0 0,0 0 0 0 0,0 41 0 0 0,-1-41 0 0 0,42 42 0 0 0,-41-42 0 0 0,41 41 0 0 0,-41-41 0 0 0,0 0 0 0 0,41 42 0 0 0,-42-2 0 0 0,1-40 0 0 0,0 0 0 0 0,41 42 0 0 0,-41-42 0 0 0,41 83 0 0 0,0-42 0 0 0,-42 1 0 0 0,42-1 0 0 0,0 42 0 0 0,-41-42 0 0 0,41 0 0 0 0,0 42 0 0 0,0-41 0 0 0,0-1 0 0 0,0 1 0 0 0,0-42-16383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0-05-24T22:22:17.143"/>
    </inkml:context>
    <inkml:brush xml:id="br0">
      <inkml:brushProperty name="width" value="0.1" units="cm"/>
      <inkml:brushProperty name="height" value="0.1" units="cm"/>
      <inkml:brushProperty name="color" value="#E71224"/>
    </inkml:brush>
  </inkml:definitions>
  <inkml:trace contextRef="#ctx0" brushRef="#br0">9637 11216 16383 0 0,'0'0'-16383'0'0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5/29/2021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a:p>
        </p:txBody>
      </p:sp>
    </p:spTree>
    <p:extLst>
      <p:ext uri="{BB962C8B-B14F-4D97-AF65-F5344CB8AC3E}">
        <p14:creationId xmlns:p14="http://schemas.microsoft.com/office/powerpoint/2010/main" val="1390047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5/29/2021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5/29/2021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p>
        </p:txBody>
      </p:sp>
      <p:sp>
        <p:nvSpPr>
          <p:cNvPr id="3" name="Content Placeholder 2"/>
          <p:cNvSpPr>
            <a:spLocks noGrp="1"/>
          </p:cNvSpPr>
          <p:nvPr>
            <p:ph idx="1"/>
          </p:nvPr>
        </p:nvSpPr>
        <p:spPr>
          <a:xfrm>
            <a:off x="581192" y="2180496"/>
            <a:ext cx="11029615" cy="367830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5/29/2021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5/29/2021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61BEF0D-F0BB-DE4B-95CE-6DB70DBA9567}" type="datetimeFigureOut">
              <a:rPr lang="en-US" smtClean="0"/>
              <a:pPr/>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smtClean="0"/>
              <a:pPr/>
              <a:t>5/29/2021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5/29/2021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5/29/2021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5/29/2021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5/29/2021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5/29/2021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customXml" Target="../ink/ink2.xml"/><Relationship Id="rId2" Type="http://schemas.openxmlformats.org/officeDocument/2006/relationships/image" Target="../media/image15.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customXml" Target="../ink/ink1.xml"/><Relationship Id="rId4" Type="http://schemas.openxmlformats.org/officeDocument/2006/relationships/image" Target="../media/image17.jpeg"/></Relationships>
</file>

<file path=ppt/slides/_rels/slide8.xml.rels><?xml version="1.0" encoding="UTF-8" standalone="yes"?>
<Relationships xmlns="http://schemas.openxmlformats.org/package/2006/relationships"><Relationship Id="rId8" Type="http://schemas.openxmlformats.org/officeDocument/2006/relationships/customXml" Target="../ink/ink4.xml"/><Relationship Id="rId3" Type="http://schemas.openxmlformats.org/officeDocument/2006/relationships/image" Target="../media/image19.jpeg"/><Relationship Id="rId7" Type="http://schemas.openxmlformats.org/officeDocument/2006/relationships/image" Target="../media/image21.jpeg"/><Relationship Id="rId2"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22.png"/><Relationship Id="rId4" Type="http://schemas.openxmlformats.org/officeDocument/2006/relationships/customXml" Target="../ink/ink3.xml"/><Relationship Id="rId9"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light, street&#10;&#10;Description generated with very high confidence">
            <a:extLst>
              <a:ext uri="{FF2B5EF4-FFF2-40B4-BE49-F238E27FC236}">
                <a16:creationId xmlns:a16="http://schemas.microsoft.com/office/drawing/2014/main" id="{05E4CCBC-776B-43A3-91BB-3CF04C6676D7}"/>
              </a:ext>
            </a:extLst>
          </p:cNvPr>
          <p:cNvPicPr>
            <a:picLocks noGrp="1" noChangeAspect="1"/>
          </p:cNvPicPr>
          <p:nvPr>
            <p:ph idx="1"/>
          </p:nvPr>
        </p:nvPicPr>
        <p:blipFill>
          <a:blip r:embed="rId2"/>
          <a:stretch>
            <a:fillRect/>
          </a:stretch>
        </p:blipFill>
        <p:spPr>
          <a:xfrm>
            <a:off x="-180" y="-36385"/>
            <a:ext cx="12192359" cy="6889988"/>
          </a:xfrm>
        </p:spPr>
      </p:pic>
      <p:sp>
        <p:nvSpPr>
          <p:cNvPr id="5" name="TextBox 4">
            <a:extLst>
              <a:ext uri="{FF2B5EF4-FFF2-40B4-BE49-F238E27FC236}">
                <a16:creationId xmlns:a16="http://schemas.microsoft.com/office/drawing/2014/main" id="{AAD59025-9921-40E7-9A42-DDEA4B8B0606}"/>
              </a:ext>
            </a:extLst>
          </p:cNvPr>
          <p:cNvSpPr txBox="1"/>
          <p:nvPr/>
        </p:nvSpPr>
        <p:spPr>
          <a:xfrm>
            <a:off x="1474218" y="2567545"/>
            <a:ext cx="584870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dirty="0">
                <a:solidFill>
                  <a:schemeClr val="bg1"/>
                </a:solidFill>
                <a:highlight>
                  <a:srgbClr val="000000"/>
                </a:highlight>
              </a:rPr>
              <a:t>TEAM INTRODUCTION</a:t>
            </a:r>
          </a:p>
        </p:txBody>
      </p:sp>
      <p:sp>
        <p:nvSpPr>
          <p:cNvPr id="6" name="TextBox 5">
            <a:extLst>
              <a:ext uri="{FF2B5EF4-FFF2-40B4-BE49-F238E27FC236}">
                <a16:creationId xmlns:a16="http://schemas.microsoft.com/office/drawing/2014/main" id="{61309D9B-7801-4423-9372-F37395797179}"/>
              </a:ext>
            </a:extLst>
          </p:cNvPr>
          <p:cNvSpPr txBox="1"/>
          <p:nvPr/>
        </p:nvSpPr>
        <p:spPr>
          <a:xfrm>
            <a:off x="1454267" y="3205034"/>
            <a:ext cx="9399917" cy="22467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dirty="0">
                <a:solidFill>
                  <a:schemeClr val="bg1"/>
                </a:solidFill>
                <a:highlight>
                  <a:srgbClr val="000000"/>
                </a:highlight>
              </a:rPr>
              <a:t>Team Name : MOON WALKERS</a:t>
            </a:r>
          </a:p>
          <a:p>
            <a:r>
              <a:rPr lang="en-US" sz="2800" dirty="0">
                <a:solidFill>
                  <a:schemeClr val="bg1"/>
                </a:solidFill>
                <a:highlight>
                  <a:srgbClr val="000000"/>
                </a:highlight>
              </a:rPr>
              <a:t>Team Leader Name : NAMAN ARORA</a:t>
            </a:r>
          </a:p>
          <a:p>
            <a:r>
              <a:rPr lang="en-US" sz="2800" dirty="0">
                <a:solidFill>
                  <a:schemeClr val="bg1"/>
                </a:solidFill>
                <a:highlight>
                  <a:srgbClr val="000000"/>
                </a:highlight>
              </a:rPr>
              <a:t>Team Member's Name : PUSHKAR DUREJA, PARCHAM GUPTA, NAMIT JAIN</a:t>
            </a:r>
          </a:p>
          <a:p>
            <a:r>
              <a:rPr lang="en-US" sz="2800" dirty="0">
                <a:solidFill>
                  <a:schemeClr val="bg1"/>
                </a:solidFill>
                <a:highlight>
                  <a:srgbClr val="000000"/>
                </a:highlight>
              </a:rPr>
              <a:t>College Name : MAIT</a:t>
            </a:r>
          </a:p>
        </p:txBody>
      </p:sp>
      <p:sp>
        <p:nvSpPr>
          <p:cNvPr id="7" name="TextBox 6">
            <a:extLst>
              <a:ext uri="{FF2B5EF4-FFF2-40B4-BE49-F238E27FC236}">
                <a16:creationId xmlns:a16="http://schemas.microsoft.com/office/drawing/2014/main" id="{85BEAD19-7B15-488B-AA73-CF8C05F8EF6C}"/>
              </a:ext>
            </a:extLst>
          </p:cNvPr>
          <p:cNvSpPr txBox="1"/>
          <p:nvPr/>
        </p:nvSpPr>
        <p:spPr>
          <a:xfrm>
            <a:off x="1750142" y="1131121"/>
            <a:ext cx="9104042"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4400" dirty="0">
                <a:solidFill>
                  <a:schemeClr val="bg1"/>
                </a:solidFill>
                <a:highlight>
                  <a:srgbClr val="000000"/>
                </a:highlight>
                <a:latin typeface="Arial Black"/>
              </a:rPr>
              <a:t>INCUBATEIND HACKATHON</a:t>
            </a:r>
            <a:endParaRPr lang="en-US" sz="8000" dirty="0">
              <a:solidFill>
                <a:schemeClr val="bg1"/>
              </a:solidFill>
              <a:highlight>
                <a:srgbClr val="000000"/>
              </a:highlight>
              <a:latin typeface="Arial Black"/>
            </a:endParaRPr>
          </a:p>
        </p:txBody>
      </p:sp>
      <p:sp>
        <p:nvSpPr>
          <p:cNvPr id="9" name="Rectangle: Rounded Corners 8">
            <a:extLst>
              <a:ext uri="{FF2B5EF4-FFF2-40B4-BE49-F238E27FC236}">
                <a16:creationId xmlns:a16="http://schemas.microsoft.com/office/drawing/2014/main" id="{BC8C3FD4-8183-4E16-9872-C468A25039FA}"/>
              </a:ext>
            </a:extLst>
          </p:cNvPr>
          <p:cNvSpPr/>
          <p:nvPr/>
        </p:nvSpPr>
        <p:spPr>
          <a:xfrm>
            <a:off x="865519" y="398256"/>
            <a:ext cx="10452336" cy="6067241"/>
          </a:xfrm>
          <a:prstGeom prst="roundRect">
            <a:avLst/>
          </a:prstGeom>
          <a:noFill/>
          <a:ln>
            <a:solidFill>
              <a:srgbClr val="FFFF00"/>
            </a:solidFill>
            <a:prstDash val="solid"/>
            <a:extLst>
              <a:ext uri="{C807C97D-BFC1-408E-A445-0C87EB9F89A2}">
                <ask:lineSketchStyleProps xmlns:ask="http://schemas.microsoft.com/office/drawing/2018/sketchyshapes" sd="3605271550">
                  <a:custGeom>
                    <a:avLst/>
                    <a:gdLst>
                      <a:gd name="connsiteX0" fmla="*/ 0 w 9719091"/>
                      <a:gd name="connsiteY0" fmla="*/ 1004038 h 6024110"/>
                      <a:gd name="connsiteX1" fmla="*/ 1004038 w 9719091"/>
                      <a:gd name="connsiteY1" fmla="*/ 0 h 6024110"/>
                      <a:gd name="connsiteX2" fmla="*/ 8715053 w 9719091"/>
                      <a:gd name="connsiteY2" fmla="*/ 0 h 6024110"/>
                      <a:gd name="connsiteX3" fmla="*/ 9719091 w 9719091"/>
                      <a:gd name="connsiteY3" fmla="*/ 1004038 h 6024110"/>
                      <a:gd name="connsiteX4" fmla="*/ 9719091 w 9719091"/>
                      <a:gd name="connsiteY4" fmla="*/ 5020072 h 6024110"/>
                      <a:gd name="connsiteX5" fmla="*/ 8715053 w 9719091"/>
                      <a:gd name="connsiteY5" fmla="*/ 6024110 h 6024110"/>
                      <a:gd name="connsiteX6" fmla="*/ 1004038 w 9719091"/>
                      <a:gd name="connsiteY6" fmla="*/ 6024110 h 6024110"/>
                      <a:gd name="connsiteX7" fmla="*/ 0 w 9719091"/>
                      <a:gd name="connsiteY7" fmla="*/ 5020072 h 6024110"/>
                      <a:gd name="connsiteX8" fmla="*/ 0 w 9719091"/>
                      <a:gd name="connsiteY8" fmla="*/ 1004038 h 602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19091" h="6024110" extrusionOk="0">
                        <a:moveTo>
                          <a:pt x="0" y="1004038"/>
                        </a:moveTo>
                        <a:cubicBezTo>
                          <a:pt x="-74741" y="504569"/>
                          <a:pt x="536755" y="23241"/>
                          <a:pt x="1004038" y="0"/>
                        </a:cubicBezTo>
                        <a:cubicBezTo>
                          <a:pt x="2470301" y="16034"/>
                          <a:pt x="5490222" y="140010"/>
                          <a:pt x="8715053" y="0"/>
                        </a:cubicBezTo>
                        <a:cubicBezTo>
                          <a:pt x="9209822" y="-38889"/>
                          <a:pt x="9704733" y="452990"/>
                          <a:pt x="9719091" y="1004038"/>
                        </a:cubicBezTo>
                        <a:cubicBezTo>
                          <a:pt x="9798146" y="1836445"/>
                          <a:pt x="9851214" y="4321822"/>
                          <a:pt x="9719091" y="5020072"/>
                        </a:cubicBezTo>
                        <a:cubicBezTo>
                          <a:pt x="9760990" y="5625991"/>
                          <a:pt x="9307039" y="5944085"/>
                          <a:pt x="8715053" y="6024110"/>
                        </a:cubicBezTo>
                        <a:cubicBezTo>
                          <a:pt x="7403404" y="6077547"/>
                          <a:pt x="3929128" y="6057305"/>
                          <a:pt x="1004038" y="6024110"/>
                        </a:cubicBezTo>
                        <a:cubicBezTo>
                          <a:pt x="470930" y="6072718"/>
                          <a:pt x="-49192" y="5639093"/>
                          <a:pt x="0" y="5020072"/>
                        </a:cubicBezTo>
                        <a:cubicBezTo>
                          <a:pt x="-32935" y="3166022"/>
                          <a:pt x="45142" y="2063742"/>
                          <a:pt x="0" y="100403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9E34B861-46D8-4A3E-B5A7-44A227CF19F5}"/>
              </a:ext>
            </a:extLst>
          </p:cNvPr>
          <p:cNvSpPr/>
          <p:nvPr/>
        </p:nvSpPr>
        <p:spPr>
          <a:xfrm>
            <a:off x="1336376" y="797227"/>
            <a:ext cx="9517808" cy="1322715"/>
          </a:xfrm>
          <a:prstGeom prst="roundRect">
            <a:avLst/>
          </a:prstGeom>
          <a:noFill/>
          <a:ln>
            <a:solidFill>
              <a:schemeClr val="accent3">
                <a:lumMod val="60000"/>
                <a:lumOff val="40000"/>
              </a:schemeClr>
            </a:solidFill>
            <a:prstDash val="sysDot"/>
            <a:extLst>
              <a:ext uri="{C807C97D-BFC1-408E-A445-0C87EB9F89A2}">
                <ask:lineSketchStyleProps xmlns:ask="http://schemas.microsoft.com/office/drawing/2018/sketchyshapes" sd="3499211612">
                  <a:custGeom>
                    <a:avLst/>
                    <a:gdLst>
                      <a:gd name="connsiteX0" fmla="*/ 0 w 8655168"/>
                      <a:gd name="connsiteY0" fmla="*/ 328289 h 1969696"/>
                      <a:gd name="connsiteX1" fmla="*/ 328289 w 8655168"/>
                      <a:gd name="connsiteY1" fmla="*/ 0 h 1969696"/>
                      <a:gd name="connsiteX2" fmla="*/ 1154810 w 8655168"/>
                      <a:gd name="connsiteY2" fmla="*/ 0 h 1969696"/>
                      <a:gd name="connsiteX3" fmla="*/ 1901345 w 8655168"/>
                      <a:gd name="connsiteY3" fmla="*/ 0 h 1969696"/>
                      <a:gd name="connsiteX4" fmla="*/ 2327937 w 8655168"/>
                      <a:gd name="connsiteY4" fmla="*/ 0 h 1969696"/>
                      <a:gd name="connsiteX5" fmla="*/ 2834514 w 8655168"/>
                      <a:gd name="connsiteY5" fmla="*/ 0 h 1969696"/>
                      <a:gd name="connsiteX6" fmla="*/ 3341091 w 8655168"/>
                      <a:gd name="connsiteY6" fmla="*/ 0 h 1969696"/>
                      <a:gd name="connsiteX7" fmla="*/ 3847669 w 8655168"/>
                      <a:gd name="connsiteY7" fmla="*/ 0 h 1969696"/>
                      <a:gd name="connsiteX8" fmla="*/ 4674190 w 8655168"/>
                      <a:gd name="connsiteY8" fmla="*/ 0 h 1969696"/>
                      <a:gd name="connsiteX9" fmla="*/ 5500711 w 8655168"/>
                      <a:gd name="connsiteY9" fmla="*/ 0 h 1969696"/>
                      <a:gd name="connsiteX10" fmla="*/ 6007288 w 8655168"/>
                      <a:gd name="connsiteY10" fmla="*/ 0 h 1969696"/>
                      <a:gd name="connsiteX11" fmla="*/ 6513865 w 8655168"/>
                      <a:gd name="connsiteY11" fmla="*/ 0 h 1969696"/>
                      <a:gd name="connsiteX12" fmla="*/ 6940457 w 8655168"/>
                      <a:gd name="connsiteY12" fmla="*/ 0 h 1969696"/>
                      <a:gd name="connsiteX13" fmla="*/ 7686992 w 8655168"/>
                      <a:gd name="connsiteY13" fmla="*/ 0 h 1969696"/>
                      <a:gd name="connsiteX14" fmla="*/ 8326879 w 8655168"/>
                      <a:gd name="connsiteY14" fmla="*/ 0 h 1969696"/>
                      <a:gd name="connsiteX15" fmla="*/ 8655168 w 8655168"/>
                      <a:gd name="connsiteY15" fmla="*/ 328289 h 1969696"/>
                      <a:gd name="connsiteX16" fmla="*/ 8655168 w 8655168"/>
                      <a:gd name="connsiteY16" fmla="*/ 997979 h 1969696"/>
                      <a:gd name="connsiteX17" fmla="*/ 8655168 w 8655168"/>
                      <a:gd name="connsiteY17" fmla="*/ 1641407 h 1969696"/>
                      <a:gd name="connsiteX18" fmla="*/ 8326879 w 8655168"/>
                      <a:gd name="connsiteY18" fmla="*/ 1969696 h 1969696"/>
                      <a:gd name="connsiteX19" fmla="*/ 7820302 w 8655168"/>
                      <a:gd name="connsiteY19" fmla="*/ 1969696 h 1969696"/>
                      <a:gd name="connsiteX20" fmla="*/ 7233738 w 8655168"/>
                      <a:gd name="connsiteY20" fmla="*/ 1969696 h 1969696"/>
                      <a:gd name="connsiteX21" fmla="*/ 6807147 w 8655168"/>
                      <a:gd name="connsiteY21" fmla="*/ 1969696 h 1969696"/>
                      <a:gd name="connsiteX22" fmla="*/ 6140598 w 8655168"/>
                      <a:gd name="connsiteY22" fmla="*/ 1969696 h 1969696"/>
                      <a:gd name="connsiteX23" fmla="*/ 5474049 w 8655168"/>
                      <a:gd name="connsiteY23" fmla="*/ 1969696 h 1969696"/>
                      <a:gd name="connsiteX24" fmla="*/ 4727514 w 8655168"/>
                      <a:gd name="connsiteY24" fmla="*/ 1969696 h 1969696"/>
                      <a:gd name="connsiteX25" fmla="*/ 3900993 w 8655168"/>
                      <a:gd name="connsiteY25" fmla="*/ 1969696 h 1969696"/>
                      <a:gd name="connsiteX26" fmla="*/ 3394415 w 8655168"/>
                      <a:gd name="connsiteY26" fmla="*/ 1969696 h 1969696"/>
                      <a:gd name="connsiteX27" fmla="*/ 2567894 w 8655168"/>
                      <a:gd name="connsiteY27" fmla="*/ 1969696 h 1969696"/>
                      <a:gd name="connsiteX28" fmla="*/ 2141303 w 8655168"/>
                      <a:gd name="connsiteY28" fmla="*/ 1969696 h 1969696"/>
                      <a:gd name="connsiteX29" fmla="*/ 1714711 w 8655168"/>
                      <a:gd name="connsiteY29" fmla="*/ 1969696 h 1969696"/>
                      <a:gd name="connsiteX30" fmla="*/ 968176 w 8655168"/>
                      <a:gd name="connsiteY30" fmla="*/ 1969696 h 1969696"/>
                      <a:gd name="connsiteX31" fmla="*/ 328289 w 8655168"/>
                      <a:gd name="connsiteY31" fmla="*/ 1969696 h 1969696"/>
                      <a:gd name="connsiteX32" fmla="*/ 0 w 8655168"/>
                      <a:gd name="connsiteY32" fmla="*/ 1641407 h 1969696"/>
                      <a:gd name="connsiteX33" fmla="*/ 0 w 8655168"/>
                      <a:gd name="connsiteY33" fmla="*/ 1024242 h 1969696"/>
                      <a:gd name="connsiteX34" fmla="*/ 0 w 8655168"/>
                      <a:gd name="connsiteY34" fmla="*/ 328289 h 19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5168" h="1969696" extrusionOk="0">
                        <a:moveTo>
                          <a:pt x="0" y="328289"/>
                        </a:moveTo>
                        <a:cubicBezTo>
                          <a:pt x="-8713" y="119630"/>
                          <a:pt x="103832" y="3715"/>
                          <a:pt x="328289" y="0"/>
                        </a:cubicBezTo>
                        <a:cubicBezTo>
                          <a:pt x="623972" y="36674"/>
                          <a:pt x="921516" y="-23593"/>
                          <a:pt x="1154810" y="0"/>
                        </a:cubicBezTo>
                        <a:cubicBezTo>
                          <a:pt x="1388104" y="23593"/>
                          <a:pt x="1751421" y="31505"/>
                          <a:pt x="1901345" y="0"/>
                        </a:cubicBezTo>
                        <a:cubicBezTo>
                          <a:pt x="2051269" y="-31505"/>
                          <a:pt x="2191368" y="-17011"/>
                          <a:pt x="2327937" y="0"/>
                        </a:cubicBezTo>
                        <a:cubicBezTo>
                          <a:pt x="2464506" y="17011"/>
                          <a:pt x="2605177" y="3028"/>
                          <a:pt x="2834514" y="0"/>
                        </a:cubicBezTo>
                        <a:cubicBezTo>
                          <a:pt x="3063851" y="-3028"/>
                          <a:pt x="3232414" y="-23285"/>
                          <a:pt x="3341091" y="0"/>
                        </a:cubicBezTo>
                        <a:cubicBezTo>
                          <a:pt x="3449768" y="23285"/>
                          <a:pt x="3713115" y="22392"/>
                          <a:pt x="3847669" y="0"/>
                        </a:cubicBezTo>
                        <a:cubicBezTo>
                          <a:pt x="3982223" y="-22392"/>
                          <a:pt x="4394340" y="10383"/>
                          <a:pt x="4674190" y="0"/>
                        </a:cubicBezTo>
                        <a:cubicBezTo>
                          <a:pt x="4954040" y="-10383"/>
                          <a:pt x="5175876" y="8333"/>
                          <a:pt x="5500711" y="0"/>
                        </a:cubicBezTo>
                        <a:cubicBezTo>
                          <a:pt x="5825546" y="-8333"/>
                          <a:pt x="5757737" y="-18040"/>
                          <a:pt x="6007288" y="0"/>
                        </a:cubicBezTo>
                        <a:cubicBezTo>
                          <a:pt x="6256839" y="18040"/>
                          <a:pt x="6309474" y="-20400"/>
                          <a:pt x="6513865" y="0"/>
                        </a:cubicBezTo>
                        <a:cubicBezTo>
                          <a:pt x="6718256" y="20400"/>
                          <a:pt x="6787263" y="4650"/>
                          <a:pt x="6940457" y="0"/>
                        </a:cubicBezTo>
                        <a:cubicBezTo>
                          <a:pt x="7093651" y="-4650"/>
                          <a:pt x="7459147" y="657"/>
                          <a:pt x="7686992" y="0"/>
                        </a:cubicBezTo>
                        <a:cubicBezTo>
                          <a:pt x="7914837" y="-657"/>
                          <a:pt x="8034309" y="13831"/>
                          <a:pt x="8326879" y="0"/>
                        </a:cubicBezTo>
                        <a:cubicBezTo>
                          <a:pt x="8518010" y="24885"/>
                          <a:pt x="8658929" y="155053"/>
                          <a:pt x="8655168" y="328289"/>
                        </a:cubicBezTo>
                        <a:cubicBezTo>
                          <a:pt x="8641830" y="506590"/>
                          <a:pt x="8673538" y="691860"/>
                          <a:pt x="8655168" y="997979"/>
                        </a:cubicBezTo>
                        <a:cubicBezTo>
                          <a:pt x="8636799" y="1304098"/>
                          <a:pt x="8630164" y="1468858"/>
                          <a:pt x="8655168" y="1641407"/>
                        </a:cubicBezTo>
                        <a:cubicBezTo>
                          <a:pt x="8665513" y="1800507"/>
                          <a:pt x="8552115" y="1979990"/>
                          <a:pt x="8326879" y="1969696"/>
                        </a:cubicBezTo>
                        <a:cubicBezTo>
                          <a:pt x="8192951" y="1972964"/>
                          <a:pt x="8062775" y="1955635"/>
                          <a:pt x="7820302" y="1969696"/>
                        </a:cubicBezTo>
                        <a:cubicBezTo>
                          <a:pt x="7577829" y="1983757"/>
                          <a:pt x="7368753" y="1949791"/>
                          <a:pt x="7233738" y="1969696"/>
                        </a:cubicBezTo>
                        <a:cubicBezTo>
                          <a:pt x="7098723" y="1989601"/>
                          <a:pt x="6913763" y="1952298"/>
                          <a:pt x="6807147" y="1969696"/>
                        </a:cubicBezTo>
                        <a:cubicBezTo>
                          <a:pt x="6700531" y="1987094"/>
                          <a:pt x="6424088" y="1942039"/>
                          <a:pt x="6140598" y="1969696"/>
                        </a:cubicBezTo>
                        <a:cubicBezTo>
                          <a:pt x="5857108" y="1997353"/>
                          <a:pt x="5647246" y="1989861"/>
                          <a:pt x="5474049" y="1969696"/>
                        </a:cubicBezTo>
                        <a:cubicBezTo>
                          <a:pt x="5300852" y="1949531"/>
                          <a:pt x="5033369" y="1935231"/>
                          <a:pt x="4727514" y="1969696"/>
                        </a:cubicBezTo>
                        <a:cubicBezTo>
                          <a:pt x="4421660" y="2004161"/>
                          <a:pt x="4299010" y="1934935"/>
                          <a:pt x="3900993" y="1969696"/>
                        </a:cubicBezTo>
                        <a:cubicBezTo>
                          <a:pt x="3502976" y="2004457"/>
                          <a:pt x="3575865" y="1990132"/>
                          <a:pt x="3394415" y="1969696"/>
                        </a:cubicBezTo>
                        <a:cubicBezTo>
                          <a:pt x="3212965" y="1949260"/>
                          <a:pt x="2804233" y="1965955"/>
                          <a:pt x="2567894" y="1969696"/>
                        </a:cubicBezTo>
                        <a:cubicBezTo>
                          <a:pt x="2331555" y="1973437"/>
                          <a:pt x="2307638" y="1988402"/>
                          <a:pt x="2141303" y="1969696"/>
                        </a:cubicBezTo>
                        <a:cubicBezTo>
                          <a:pt x="1974968" y="1950990"/>
                          <a:pt x="1904260" y="1983280"/>
                          <a:pt x="1714711" y="1969696"/>
                        </a:cubicBezTo>
                        <a:cubicBezTo>
                          <a:pt x="1525162" y="1956112"/>
                          <a:pt x="1301751" y="1962536"/>
                          <a:pt x="968176" y="1969696"/>
                        </a:cubicBezTo>
                        <a:cubicBezTo>
                          <a:pt x="634601" y="1976856"/>
                          <a:pt x="629240" y="1987280"/>
                          <a:pt x="328289" y="1969696"/>
                        </a:cubicBezTo>
                        <a:cubicBezTo>
                          <a:pt x="155161" y="1965714"/>
                          <a:pt x="-7577" y="1803096"/>
                          <a:pt x="0" y="1641407"/>
                        </a:cubicBezTo>
                        <a:cubicBezTo>
                          <a:pt x="-23853" y="1473176"/>
                          <a:pt x="6457" y="1254302"/>
                          <a:pt x="0" y="1024242"/>
                        </a:cubicBezTo>
                        <a:cubicBezTo>
                          <a:pt x="-6457" y="794182"/>
                          <a:pt x="11181" y="554411"/>
                          <a:pt x="0" y="3282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8A6C2FD9-CF37-447C-A6A0-9DA6DC0DF376}"/>
              </a:ext>
            </a:extLst>
          </p:cNvPr>
          <p:cNvSpPr/>
          <p:nvPr/>
        </p:nvSpPr>
        <p:spPr>
          <a:xfrm>
            <a:off x="1336376" y="2450623"/>
            <a:ext cx="9517809" cy="3134262"/>
          </a:xfrm>
          <a:prstGeom prst="roundRect">
            <a:avLst/>
          </a:prstGeom>
          <a:noFill/>
          <a:ln>
            <a:solidFill>
              <a:schemeClr val="accent3">
                <a:lumMod val="60000"/>
                <a:lumOff val="40000"/>
              </a:schemeClr>
            </a:solidFill>
            <a:prstDash val="sysDot"/>
            <a:extLst>
              <a:ext uri="{C807C97D-BFC1-408E-A445-0C87EB9F89A2}">
                <ask:lineSketchStyleProps xmlns:ask="http://schemas.microsoft.com/office/drawing/2018/sketchyshapes" sd="3499211612">
                  <a:custGeom>
                    <a:avLst/>
                    <a:gdLst>
                      <a:gd name="connsiteX0" fmla="*/ 0 w 8655168"/>
                      <a:gd name="connsiteY0" fmla="*/ 328289 h 1969696"/>
                      <a:gd name="connsiteX1" fmla="*/ 328289 w 8655168"/>
                      <a:gd name="connsiteY1" fmla="*/ 0 h 1969696"/>
                      <a:gd name="connsiteX2" fmla="*/ 1154810 w 8655168"/>
                      <a:gd name="connsiteY2" fmla="*/ 0 h 1969696"/>
                      <a:gd name="connsiteX3" fmla="*/ 1901345 w 8655168"/>
                      <a:gd name="connsiteY3" fmla="*/ 0 h 1969696"/>
                      <a:gd name="connsiteX4" fmla="*/ 2327937 w 8655168"/>
                      <a:gd name="connsiteY4" fmla="*/ 0 h 1969696"/>
                      <a:gd name="connsiteX5" fmla="*/ 2834514 w 8655168"/>
                      <a:gd name="connsiteY5" fmla="*/ 0 h 1969696"/>
                      <a:gd name="connsiteX6" fmla="*/ 3341091 w 8655168"/>
                      <a:gd name="connsiteY6" fmla="*/ 0 h 1969696"/>
                      <a:gd name="connsiteX7" fmla="*/ 3847669 w 8655168"/>
                      <a:gd name="connsiteY7" fmla="*/ 0 h 1969696"/>
                      <a:gd name="connsiteX8" fmla="*/ 4674190 w 8655168"/>
                      <a:gd name="connsiteY8" fmla="*/ 0 h 1969696"/>
                      <a:gd name="connsiteX9" fmla="*/ 5500711 w 8655168"/>
                      <a:gd name="connsiteY9" fmla="*/ 0 h 1969696"/>
                      <a:gd name="connsiteX10" fmla="*/ 6007288 w 8655168"/>
                      <a:gd name="connsiteY10" fmla="*/ 0 h 1969696"/>
                      <a:gd name="connsiteX11" fmla="*/ 6513865 w 8655168"/>
                      <a:gd name="connsiteY11" fmla="*/ 0 h 1969696"/>
                      <a:gd name="connsiteX12" fmla="*/ 6940457 w 8655168"/>
                      <a:gd name="connsiteY12" fmla="*/ 0 h 1969696"/>
                      <a:gd name="connsiteX13" fmla="*/ 7686992 w 8655168"/>
                      <a:gd name="connsiteY13" fmla="*/ 0 h 1969696"/>
                      <a:gd name="connsiteX14" fmla="*/ 8326879 w 8655168"/>
                      <a:gd name="connsiteY14" fmla="*/ 0 h 1969696"/>
                      <a:gd name="connsiteX15" fmla="*/ 8655168 w 8655168"/>
                      <a:gd name="connsiteY15" fmla="*/ 328289 h 1969696"/>
                      <a:gd name="connsiteX16" fmla="*/ 8655168 w 8655168"/>
                      <a:gd name="connsiteY16" fmla="*/ 997979 h 1969696"/>
                      <a:gd name="connsiteX17" fmla="*/ 8655168 w 8655168"/>
                      <a:gd name="connsiteY17" fmla="*/ 1641407 h 1969696"/>
                      <a:gd name="connsiteX18" fmla="*/ 8326879 w 8655168"/>
                      <a:gd name="connsiteY18" fmla="*/ 1969696 h 1969696"/>
                      <a:gd name="connsiteX19" fmla="*/ 7820302 w 8655168"/>
                      <a:gd name="connsiteY19" fmla="*/ 1969696 h 1969696"/>
                      <a:gd name="connsiteX20" fmla="*/ 7233738 w 8655168"/>
                      <a:gd name="connsiteY20" fmla="*/ 1969696 h 1969696"/>
                      <a:gd name="connsiteX21" fmla="*/ 6807147 w 8655168"/>
                      <a:gd name="connsiteY21" fmla="*/ 1969696 h 1969696"/>
                      <a:gd name="connsiteX22" fmla="*/ 6140598 w 8655168"/>
                      <a:gd name="connsiteY22" fmla="*/ 1969696 h 1969696"/>
                      <a:gd name="connsiteX23" fmla="*/ 5474049 w 8655168"/>
                      <a:gd name="connsiteY23" fmla="*/ 1969696 h 1969696"/>
                      <a:gd name="connsiteX24" fmla="*/ 4727514 w 8655168"/>
                      <a:gd name="connsiteY24" fmla="*/ 1969696 h 1969696"/>
                      <a:gd name="connsiteX25" fmla="*/ 3900993 w 8655168"/>
                      <a:gd name="connsiteY25" fmla="*/ 1969696 h 1969696"/>
                      <a:gd name="connsiteX26" fmla="*/ 3394415 w 8655168"/>
                      <a:gd name="connsiteY26" fmla="*/ 1969696 h 1969696"/>
                      <a:gd name="connsiteX27" fmla="*/ 2567894 w 8655168"/>
                      <a:gd name="connsiteY27" fmla="*/ 1969696 h 1969696"/>
                      <a:gd name="connsiteX28" fmla="*/ 2141303 w 8655168"/>
                      <a:gd name="connsiteY28" fmla="*/ 1969696 h 1969696"/>
                      <a:gd name="connsiteX29" fmla="*/ 1714711 w 8655168"/>
                      <a:gd name="connsiteY29" fmla="*/ 1969696 h 1969696"/>
                      <a:gd name="connsiteX30" fmla="*/ 968176 w 8655168"/>
                      <a:gd name="connsiteY30" fmla="*/ 1969696 h 1969696"/>
                      <a:gd name="connsiteX31" fmla="*/ 328289 w 8655168"/>
                      <a:gd name="connsiteY31" fmla="*/ 1969696 h 1969696"/>
                      <a:gd name="connsiteX32" fmla="*/ 0 w 8655168"/>
                      <a:gd name="connsiteY32" fmla="*/ 1641407 h 1969696"/>
                      <a:gd name="connsiteX33" fmla="*/ 0 w 8655168"/>
                      <a:gd name="connsiteY33" fmla="*/ 1024242 h 1969696"/>
                      <a:gd name="connsiteX34" fmla="*/ 0 w 8655168"/>
                      <a:gd name="connsiteY34" fmla="*/ 328289 h 19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5168" h="1969696" extrusionOk="0">
                        <a:moveTo>
                          <a:pt x="0" y="328289"/>
                        </a:moveTo>
                        <a:cubicBezTo>
                          <a:pt x="-8713" y="119630"/>
                          <a:pt x="103832" y="3715"/>
                          <a:pt x="328289" y="0"/>
                        </a:cubicBezTo>
                        <a:cubicBezTo>
                          <a:pt x="623972" y="36674"/>
                          <a:pt x="921516" y="-23593"/>
                          <a:pt x="1154810" y="0"/>
                        </a:cubicBezTo>
                        <a:cubicBezTo>
                          <a:pt x="1388104" y="23593"/>
                          <a:pt x="1751421" y="31505"/>
                          <a:pt x="1901345" y="0"/>
                        </a:cubicBezTo>
                        <a:cubicBezTo>
                          <a:pt x="2051269" y="-31505"/>
                          <a:pt x="2191368" y="-17011"/>
                          <a:pt x="2327937" y="0"/>
                        </a:cubicBezTo>
                        <a:cubicBezTo>
                          <a:pt x="2464506" y="17011"/>
                          <a:pt x="2605177" y="3028"/>
                          <a:pt x="2834514" y="0"/>
                        </a:cubicBezTo>
                        <a:cubicBezTo>
                          <a:pt x="3063851" y="-3028"/>
                          <a:pt x="3232414" y="-23285"/>
                          <a:pt x="3341091" y="0"/>
                        </a:cubicBezTo>
                        <a:cubicBezTo>
                          <a:pt x="3449768" y="23285"/>
                          <a:pt x="3713115" y="22392"/>
                          <a:pt x="3847669" y="0"/>
                        </a:cubicBezTo>
                        <a:cubicBezTo>
                          <a:pt x="3982223" y="-22392"/>
                          <a:pt x="4394340" y="10383"/>
                          <a:pt x="4674190" y="0"/>
                        </a:cubicBezTo>
                        <a:cubicBezTo>
                          <a:pt x="4954040" y="-10383"/>
                          <a:pt x="5175876" y="8333"/>
                          <a:pt x="5500711" y="0"/>
                        </a:cubicBezTo>
                        <a:cubicBezTo>
                          <a:pt x="5825546" y="-8333"/>
                          <a:pt x="5757737" y="-18040"/>
                          <a:pt x="6007288" y="0"/>
                        </a:cubicBezTo>
                        <a:cubicBezTo>
                          <a:pt x="6256839" y="18040"/>
                          <a:pt x="6309474" y="-20400"/>
                          <a:pt x="6513865" y="0"/>
                        </a:cubicBezTo>
                        <a:cubicBezTo>
                          <a:pt x="6718256" y="20400"/>
                          <a:pt x="6787263" y="4650"/>
                          <a:pt x="6940457" y="0"/>
                        </a:cubicBezTo>
                        <a:cubicBezTo>
                          <a:pt x="7093651" y="-4650"/>
                          <a:pt x="7459147" y="657"/>
                          <a:pt x="7686992" y="0"/>
                        </a:cubicBezTo>
                        <a:cubicBezTo>
                          <a:pt x="7914837" y="-657"/>
                          <a:pt x="8034309" y="13831"/>
                          <a:pt x="8326879" y="0"/>
                        </a:cubicBezTo>
                        <a:cubicBezTo>
                          <a:pt x="8518010" y="24885"/>
                          <a:pt x="8658929" y="155053"/>
                          <a:pt x="8655168" y="328289"/>
                        </a:cubicBezTo>
                        <a:cubicBezTo>
                          <a:pt x="8641830" y="506590"/>
                          <a:pt x="8673538" y="691860"/>
                          <a:pt x="8655168" y="997979"/>
                        </a:cubicBezTo>
                        <a:cubicBezTo>
                          <a:pt x="8636799" y="1304098"/>
                          <a:pt x="8630164" y="1468858"/>
                          <a:pt x="8655168" y="1641407"/>
                        </a:cubicBezTo>
                        <a:cubicBezTo>
                          <a:pt x="8665513" y="1800507"/>
                          <a:pt x="8552115" y="1979990"/>
                          <a:pt x="8326879" y="1969696"/>
                        </a:cubicBezTo>
                        <a:cubicBezTo>
                          <a:pt x="8192951" y="1972964"/>
                          <a:pt x="8062775" y="1955635"/>
                          <a:pt x="7820302" y="1969696"/>
                        </a:cubicBezTo>
                        <a:cubicBezTo>
                          <a:pt x="7577829" y="1983757"/>
                          <a:pt x="7368753" y="1949791"/>
                          <a:pt x="7233738" y="1969696"/>
                        </a:cubicBezTo>
                        <a:cubicBezTo>
                          <a:pt x="7098723" y="1989601"/>
                          <a:pt x="6913763" y="1952298"/>
                          <a:pt x="6807147" y="1969696"/>
                        </a:cubicBezTo>
                        <a:cubicBezTo>
                          <a:pt x="6700531" y="1987094"/>
                          <a:pt x="6424088" y="1942039"/>
                          <a:pt x="6140598" y="1969696"/>
                        </a:cubicBezTo>
                        <a:cubicBezTo>
                          <a:pt x="5857108" y="1997353"/>
                          <a:pt x="5647246" y="1989861"/>
                          <a:pt x="5474049" y="1969696"/>
                        </a:cubicBezTo>
                        <a:cubicBezTo>
                          <a:pt x="5300852" y="1949531"/>
                          <a:pt x="5033369" y="1935231"/>
                          <a:pt x="4727514" y="1969696"/>
                        </a:cubicBezTo>
                        <a:cubicBezTo>
                          <a:pt x="4421660" y="2004161"/>
                          <a:pt x="4299010" y="1934935"/>
                          <a:pt x="3900993" y="1969696"/>
                        </a:cubicBezTo>
                        <a:cubicBezTo>
                          <a:pt x="3502976" y="2004457"/>
                          <a:pt x="3575865" y="1990132"/>
                          <a:pt x="3394415" y="1969696"/>
                        </a:cubicBezTo>
                        <a:cubicBezTo>
                          <a:pt x="3212965" y="1949260"/>
                          <a:pt x="2804233" y="1965955"/>
                          <a:pt x="2567894" y="1969696"/>
                        </a:cubicBezTo>
                        <a:cubicBezTo>
                          <a:pt x="2331555" y="1973437"/>
                          <a:pt x="2307638" y="1988402"/>
                          <a:pt x="2141303" y="1969696"/>
                        </a:cubicBezTo>
                        <a:cubicBezTo>
                          <a:pt x="1974968" y="1950990"/>
                          <a:pt x="1904260" y="1983280"/>
                          <a:pt x="1714711" y="1969696"/>
                        </a:cubicBezTo>
                        <a:cubicBezTo>
                          <a:pt x="1525162" y="1956112"/>
                          <a:pt x="1301751" y="1962536"/>
                          <a:pt x="968176" y="1969696"/>
                        </a:cubicBezTo>
                        <a:cubicBezTo>
                          <a:pt x="634601" y="1976856"/>
                          <a:pt x="629240" y="1987280"/>
                          <a:pt x="328289" y="1969696"/>
                        </a:cubicBezTo>
                        <a:cubicBezTo>
                          <a:pt x="155161" y="1965714"/>
                          <a:pt x="-7577" y="1803096"/>
                          <a:pt x="0" y="1641407"/>
                        </a:cubicBezTo>
                        <a:cubicBezTo>
                          <a:pt x="-23853" y="1473176"/>
                          <a:pt x="6457" y="1254302"/>
                          <a:pt x="0" y="1024242"/>
                        </a:cubicBezTo>
                        <a:cubicBezTo>
                          <a:pt x="-6457" y="794182"/>
                          <a:pt x="11181" y="554411"/>
                          <a:pt x="0" y="3282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6970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indoor, computer, table, sitting&#10;&#10;Description generated with very high confidence">
            <a:extLst>
              <a:ext uri="{FF2B5EF4-FFF2-40B4-BE49-F238E27FC236}">
                <a16:creationId xmlns:a16="http://schemas.microsoft.com/office/drawing/2014/main" id="{305826DD-75D9-406C-B662-F2A7266A8A5F}"/>
              </a:ext>
            </a:extLst>
          </p:cNvPr>
          <p:cNvPicPr>
            <a:picLocks noChangeAspect="1"/>
          </p:cNvPicPr>
          <p:nvPr/>
        </p:nvPicPr>
        <p:blipFill>
          <a:blip r:embed="rId2"/>
          <a:stretch>
            <a:fillRect/>
          </a:stretch>
        </p:blipFill>
        <p:spPr>
          <a:xfrm>
            <a:off x="414" y="-4862"/>
            <a:ext cx="12191170" cy="6855699"/>
          </a:xfrm>
          <a:prstGeom prst="rect">
            <a:avLst/>
          </a:prstGeom>
        </p:spPr>
      </p:pic>
      <p:pic>
        <p:nvPicPr>
          <p:cNvPr id="2" name="Picture 2" descr="A picture containing table, computer&#10;&#10;Description generated with very high confidence">
            <a:extLst>
              <a:ext uri="{FF2B5EF4-FFF2-40B4-BE49-F238E27FC236}">
                <a16:creationId xmlns:a16="http://schemas.microsoft.com/office/drawing/2014/main" id="{959293AC-5DCB-4F1F-A9A5-805843A15ABC}"/>
              </a:ext>
            </a:extLst>
          </p:cNvPr>
          <p:cNvPicPr>
            <a:picLocks noChangeAspect="1"/>
          </p:cNvPicPr>
          <p:nvPr/>
        </p:nvPicPr>
        <p:blipFill>
          <a:blip r:embed="rId3"/>
          <a:stretch>
            <a:fillRect/>
          </a:stretch>
        </p:blipFill>
        <p:spPr>
          <a:xfrm>
            <a:off x="5261125" y="4279781"/>
            <a:ext cx="2733675" cy="2324100"/>
          </a:xfrm>
          <a:prstGeom prst="rect">
            <a:avLst/>
          </a:prstGeom>
        </p:spPr>
      </p:pic>
      <p:pic>
        <p:nvPicPr>
          <p:cNvPr id="3" name="Picture 3" descr="A picture containing plate, drawing&#10;&#10;Description generated with very high confidence">
            <a:extLst>
              <a:ext uri="{FF2B5EF4-FFF2-40B4-BE49-F238E27FC236}">
                <a16:creationId xmlns:a16="http://schemas.microsoft.com/office/drawing/2014/main" id="{726FF821-14F5-4225-9632-FA8D5464E2C6}"/>
              </a:ext>
            </a:extLst>
          </p:cNvPr>
          <p:cNvPicPr>
            <a:picLocks noChangeAspect="1"/>
          </p:cNvPicPr>
          <p:nvPr/>
        </p:nvPicPr>
        <p:blipFill>
          <a:blip r:embed="rId4"/>
          <a:stretch>
            <a:fillRect/>
          </a:stretch>
        </p:blipFill>
        <p:spPr>
          <a:xfrm>
            <a:off x="4535427" y="1282101"/>
            <a:ext cx="2876729" cy="2137194"/>
          </a:xfrm>
          <a:prstGeom prst="rect">
            <a:avLst/>
          </a:prstGeom>
        </p:spPr>
      </p:pic>
      <p:pic>
        <p:nvPicPr>
          <p:cNvPr id="4" name="Picture 5" descr="A picture containing drawing&#10;&#10;Description generated with very high confidence">
            <a:extLst>
              <a:ext uri="{FF2B5EF4-FFF2-40B4-BE49-F238E27FC236}">
                <a16:creationId xmlns:a16="http://schemas.microsoft.com/office/drawing/2014/main" id="{02EC7F24-EEBA-49EC-BAAF-116CC5E8433E}"/>
              </a:ext>
            </a:extLst>
          </p:cNvPr>
          <p:cNvPicPr>
            <a:picLocks noChangeAspect="1"/>
          </p:cNvPicPr>
          <p:nvPr/>
        </p:nvPicPr>
        <p:blipFill>
          <a:blip r:embed="rId5"/>
          <a:stretch>
            <a:fillRect/>
          </a:stretch>
        </p:blipFill>
        <p:spPr>
          <a:xfrm>
            <a:off x="1996655" y="1285426"/>
            <a:ext cx="2002048" cy="2130545"/>
          </a:xfrm>
          <a:prstGeom prst="rect">
            <a:avLst/>
          </a:prstGeom>
        </p:spPr>
      </p:pic>
      <p:pic>
        <p:nvPicPr>
          <p:cNvPr id="6" name="Picture 6" descr="A picture containing drawing&#10;&#10;Description generated with very high confidence">
            <a:extLst>
              <a:ext uri="{FF2B5EF4-FFF2-40B4-BE49-F238E27FC236}">
                <a16:creationId xmlns:a16="http://schemas.microsoft.com/office/drawing/2014/main" id="{DD931B95-BC3C-4982-93B9-93B7CCF0D8B2}"/>
              </a:ext>
            </a:extLst>
          </p:cNvPr>
          <p:cNvPicPr>
            <a:picLocks noChangeAspect="1"/>
          </p:cNvPicPr>
          <p:nvPr/>
        </p:nvPicPr>
        <p:blipFill>
          <a:blip r:embed="rId6"/>
          <a:stretch>
            <a:fillRect/>
          </a:stretch>
        </p:blipFill>
        <p:spPr>
          <a:xfrm>
            <a:off x="7949601" y="1282192"/>
            <a:ext cx="1540533" cy="2093882"/>
          </a:xfrm>
          <a:prstGeom prst="rect">
            <a:avLst/>
          </a:prstGeom>
        </p:spPr>
      </p:pic>
      <p:sp>
        <p:nvSpPr>
          <p:cNvPr id="7" name="TextBox 6">
            <a:extLst>
              <a:ext uri="{FF2B5EF4-FFF2-40B4-BE49-F238E27FC236}">
                <a16:creationId xmlns:a16="http://schemas.microsoft.com/office/drawing/2014/main" id="{C8161476-60C0-4038-B349-6E22625CA59F}"/>
              </a:ext>
            </a:extLst>
          </p:cNvPr>
          <p:cNvSpPr txBox="1"/>
          <p:nvPr/>
        </p:nvSpPr>
        <p:spPr>
          <a:xfrm>
            <a:off x="368060" y="253042"/>
            <a:ext cx="1135523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highlight>
                  <a:srgbClr val="000000"/>
                </a:highlight>
              </a:rPr>
              <a:t>Through this band we can also track the following activities and log the contact history of person to actually stop the spread of the disease.</a:t>
            </a:r>
          </a:p>
        </p:txBody>
      </p:sp>
      <p:sp>
        <p:nvSpPr>
          <p:cNvPr id="8" name="TextBox 7">
            <a:extLst>
              <a:ext uri="{FF2B5EF4-FFF2-40B4-BE49-F238E27FC236}">
                <a16:creationId xmlns:a16="http://schemas.microsoft.com/office/drawing/2014/main" id="{1797594A-D754-45DD-9C9A-E479E1C80DAE}"/>
              </a:ext>
            </a:extLst>
          </p:cNvPr>
          <p:cNvSpPr txBox="1"/>
          <p:nvPr/>
        </p:nvSpPr>
        <p:spPr>
          <a:xfrm>
            <a:off x="454325" y="3689230"/>
            <a:ext cx="113696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highlight>
                  <a:srgbClr val="000000"/>
                </a:highlight>
              </a:rPr>
              <a:t>We can also track a large gathering of people by capping the maximum number of persons allowed in a certain physical space</a:t>
            </a:r>
          </a:p>
        </p:txBody>
      </p:sp>
      <p:pic>
        <p:nvPicPr>
          <p:cNvPr id="10" name="Picture 10" descr="A close up of a sign&#10;&#10;Description generated with very high confidence">
            <a:extLst>
              <a:ext uri="{FF2B5EF4-FFF2-40B4-BE49-F238E27FC236}">
                <a16:creationId xmlns:a16="http://schemas.microsoft.com/office/drawing/2014/main" id="{317B89BF-D3B5-45D4-8600-14236F8C4F86}"/>
              </a:ext>
            </a:extLst>
          </p:cNvPr>
          <p:cNvPicPr>
            <a:picLocks noChangeAspect="1"/>
          </p:cNvPicPr>
          <p:nvPr/>
        </p:nvPicPr>
        <p:blipFill>
          <a:blip r:embed="rId7"/>
          <a:stretch>
            <a:fillRect/>
          </a:stretch>
        </p:blipFill>
        <p:spPr>
          <a:xfrm>
            <a:off x="8361872" y="4278371"/>
            <a:ext cx="2297502" cy="2283786"/>
          </a:xfrm>
          <a:prstGeom prst="rect">
            <a:avLst/>
          </a:prstGeom>
        </p:spPr>
      </p:pic>
    </p:spTree>
    <p:extLst>
      <p:ext uri="{BB962C8B-B14F-4D97-AF65-F5344CB8AC3E}">
        <p14:creationId xmlns:p14="http://schemas.microsoft.com/office/powerpoint/2010/main" val="27772696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ircuit board&#10;&#10;Description generated with high confidence">
            <a:extLst>
              <a:ext uri="{FF2B5EF4-FFF2-40B4-BE49-F238E27FC236}">
                <a16:creationId xmlns:a16="http://schemas.microsoft.com/office/drawing/2014/main" id="{FA172DC0-374F-416C-9E0F-D1D6075FE122}"/>
              </a:ext>
            </a:extLst>
          </p:cNvPr>
          <p:cNvPicPr>
            <a:picLocks noGrp="1" noChangeAspect="1"/>
          </p:cNvPicPr>
          <p:nvPr>
            <p:ph idx="1"/>
          </p:nvPr>
        </p:nvPicPr>
        <p:blipFill>
          <a:blip r:embed="rId2"/>
          <a:stretch>
            <a:fillRect/>
          </a:stretch>
        </p:blipFill>
        <p:spPr>
          <a:xfrm>
            <a:off x="6830" y="-4862"/>
            <a:ext cx="12178339" cy="6855698"/>
          </a:xfrm>
        </p:spPr>
      </p:pic>
      <p:graphicFrame>
        <p:nvGraphicFramePr>
          <p:cNvPr id="3" name="Diagram 4">
            <a:extLst>
              <a:ext uri="{FF2B5EF4-FFF2-40B4-BE49-F238E27FC236}">
                <a16:creationId xmlns:a16="http://schemas.microsoft.com/office/drawing/2014/main" id="{E9702BCF-FACA-4054-9F62-3F14CBE3DF92}"/>
              </a:ext>
            </a:extLst>
          </p:cNvPr>
          <p:cNvGraphicFramePr/>
          <p:nvPr>
            <p:extLst>
              <p:ext uri="{D42A27DB-BD31-4B8C-83A1-F6EECF244321}">
                <p14:modId xmlns:p14="http://schemas.microsoft.com/office/powerpoint/2010/main" val="229442507"/>
              </p:ext>
            </p:extLst>
          </p:nvPr>
        </p:nvGraphicFramePr>
        <p:xfrm>
          <a:off x="589471" y="61823"/>
          <a:ext cx="7878792" cy="64324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045" name="TextBox 6044">
            <a:extLst>
              <a:ext uri="{FF2B5EF4-FFF2-40B4-BE49-F238E27FC236}">
                <a16:creationId xmlns:a16="http://schemas.microsoft.com/office/drawing/2014/main" id="{C8A17002-58C3-4E08-BEEF-B815CE65B0FA}"/>
              </a:ext>
            </a:extLst>
          </p:cNvPr>
          <p:cNvSpPr txBox="1"/>
          <p:nvPr/>
        </p:nvSpPr>
        <p:spPr>
          <a:xfrm>
            <a:off x="8850702" y="4307456"/>
            <a:ext cx="3404558" cy="2123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6600">
                <a:solidFill>
                  <a:schemeClr val="bg1"/>
                </a:solidFill>
                <a:highlight>
                  <a:srgbClr val="000000"/>
                </a:highlight>
              </a:rPr>
              <a:t>WORK FLOW</a:t>
            </a:r>
          </a:p>
        </p:txBody>
      </p:sp>
      <p:sp>
        <p:nvSpPr>
          <p:cNvPr id="6158" name="Rectangle: Diagonal Corners Snipped 6157">
            <a:extLst>
              <a:ext uri="{FF2B5EF4-FFF2-40B4-BE49-F238E27FC236}">
                <a16:creationId xmlns:a16="http://schemas.microsoft.com/office/drawing/2014/main" id="{2A9D94C0-D950-42F9-B84A-5356FFFCF650}"/>
              </a:ext>
            </a:extLst>
          </p:cNvPr>
          <p:cNvSpPr/>
          <p:nvPr/>
        </p:nvSpPr>
        <p:spPr>
          <a:xfrm>
            <a:off x="8556505" y="4164222"/>
            <a:ext cx="3378678" cy="2429772"/>
          </a:xfrm>
          <a:prstGeom prst="snip2Diag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65543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93AB0A0-F35F-4DB5-8A1C-B7AB9EA27692}"/>
              </a:ext>
            </a:extLst>
          </p:cNvPr>
          <p:cNvPicPr>
            <a:picLocks noGrp="1" noChangeAspect="1"/>
          </p:cNvPicPr>
          <p:nvPr>
            <p:ph idx="1"/>
          </p:nvPr>
        </p:nvPicPr>
        <p:blipFill>
          <a:blip r:embed="rId2"/>
          <a:stretch>
            <a:fillRect/>
          </a:stretch>
        </p:blipFill>
        <p:spPr>
          <a:xfrm>
            <a:off x="-4826" y="-4862"/>
            <a:ext cx="12201649" cy="6855698"/>
          </a:xfrm>
        </p:spPr>
      </p:pic>
      <p:graphicFrame>
        <p:nvGraphicFramePr>
          <p:cNvPr id="37" name="Diagram 14">
            <a:extLst>
              <a:ext uri="{FF2B5EF4-FFF2-40B4-BE49-F238E27FC236}">
                <a16:creationId xmlns:a16="http://schemas.microsoft.com/office/drawing/2014/main" id="{16CB62B2-F958-4AB2-A006-ADE4DC4F0EB6}"/>
              </a:ext>
            </a:extLst>
          </p:cNvPr>
          <p:cNvGraphicFramePr/>
          <p:nvPr>
            <p:extLst>
              <p:ext uri="{D42A27DB-BD31-4B8C-83A1-F6EECF244321}">
                <p14:modId xmlns:p14="http://schemas.microsoft.com/office/powerpoint/2010/main" val="3192088282"/>
              </p:ext>
            </p:extLst>
          </p:nvPr>
        </p:nvGraphicFramePr>
        <p:xfrm>
          <a:off x="503208" y="981973"/>
          <a:ext cx="10136037" cy="58142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3" name="TextBox 52">
            <a:extLst>
              <a:ext uri="{FF2B5EF4-FFF2-40B4-BE49-F238E27FC236}">
                <a16:creationId xmlns:a16="http://schemas.microsoft.com/office/drawing/2014/main" id="{3C68466B-5F2F-4435-9C28-40D2641C19BA}"/>
              </a:ext>
            </a:extLst>
          </p:cNvPr>
          <p:cNvSpPr txBox="1"/>
          <p:nvPr/>
        </p:nvSpPr>
        <p:spPr>
          <a:xfrm>
            <a:off x="583720" y="296173"/>
            <a:ext cx="392214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highlight>
                  <a:srgbClr val="000000"/>
                </a:highlight>
              </a:rPr>
              <a:t>ADVANTAGES</a:t>
            </a:r>
            <a:endParaRPr lang="en-US" sz="3600">
              <a:highlight>
                <a:srgbClr val="000000"/>
              </a:highlight>
            </a:endParaRPr>
          </a:p>
        </p:txBody>
      </p:sp>
      <p:sp>
        <p:nvSpPr>
          <p:cNvPr id="131" name="Rectangle: Rounded Corners 130">
            <a:extLst>
              <a:ext uri="{FF2B5EF4-FFF2-40B4-BE49-F238E27FC236}">
                <a16:creationId xmlns:a16="http://schemas.microsoft.com/office/drawing/2014/main" id="{05FB2F65-EDC8-46C1-B671-699EF7D11FDC}"/>
              </a:ext>
            </a:extLst>
          </p:cNvPr>
          <p:cNvSpPr/>
          <p:nvPr/>
        </p:nvSpPr>
        <p:spPr>
          <a:xfrm>
            <a:off x="505184" y="152938"/>
            <a:ext cx="3651848" cy="833887"/>
          </a:xfrm>
          <a:prstGeom prst="roundRect">
            <a:avLst/>
          </a:prstGeom>
          <a:noFill/>
          <a:ln>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59575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blue and green court&#10;&#10;Description generated with high confidence">
            <a:extLst>
              <a:ext uri="{FF2B5EF4-FFF2-40B4-BE49-F238E27FC236}">
                <a16:creationId xmlns:a16="http://schemas.microsoft.com/office/drawing/2014/main" id="{AAB5E985-399A-4227-B7A1-40EA66D23098}"/>
              </a:ext>
            </a:extLst>
          </p:cNvPr>
          <p:cNvPicPr>
            <a:picLocks noGrp="1" noChangeAspect="1"/>
          </p:cNvPicPr>
          <p:nvPr>
            <p:ph idx="1"/>
          </p:nvPr>
        </p:nvPicPr>
        <p:blipFill>
          <a:blip r:embed="rId2"/>
          <a:stretch>
            <a:fillRect/>
          </a:stretch>
        </p:blipFill>
        <p:spPr>
          <a:xfrm>
            <a:off x="-1371" y="-4862"/>
            <a:ext cx="12194740" cy="6855698"/>
          </a:xfrm>
        </p:spPr>
      </p:pic>
      <p:sp>
        <p:nvSpPr>
          <p:cNvPr id="2" name="TextBox 1">
            <a:extLst>
              <a:ext uri="{FF2B5EF4-FFF2-40B4-BE49-F238E27FC236}">
                <a16:creationId xmlns:a16="http://schemas.microsoft.com/office/drawing/2014/main" id="{E9B2FFFC-465D-42E1-90AD-EFD18C6754DD}"/>
              </a:ext>
            </a:extLst>
          </p:cNvPr>
          <p:cNvSpPr txBox="1"/>
          <p:nvPr/>
        </p:nvSpPr>
        <p:spPr>
          <a:xfrm>
            <a:off x="7916174" y="420681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bg1"/>
              </a:solidFill>
              <a:highlight>
                <a:srgbClr val="000000"/>
              </a:highlight>
            </a:endParaRPr>
          </a:p>
          <a:p>
            <a:endParaRPr lang="en-US"/>
          </a:p>
          <a:p>
            <a:endParaRPr lang="en-US"/>
          </a:p>
        </p:txBody>
      </p:sp>
      <p:graphicFrame>
        <p:nvGraphicFramePr>
          <p:cNvPr id="6" name="Content Placeholder 5" descr="SmartArt">
            <a:extLst>
              <a:ext uri="{FF2B5EF4-FFF2-40B4-BE49-F238E27FC236}">
                <a16:creationId xmlns:a16="http://schemas.microsoft.com/office/drawing/2014/main" id="{3CA52FE1-63FE-4C1B-A3E3-E77277E37FE4}"/>
              </a:ext>
            </a:extLst>
          </p:cNvPr>
          <p:cNvGraphicFramePr>
            <a:graphicFrameLocks/>
          </p:cNvGraphicFramePr>
          <p:nvPr>
            <p:extLst>
              <p:ext uri="{D42A27DB-BD31-4B8C-83A1-F6EECF244321}">
                <p14:modId xmlns:p14="http://schemas.microsoft.com/office/powerpoint/2010/main" val="2324778676"/>
              </p:ext>
            </p:extLst>
          </p:nvPr>
        </p:nvGraphicFramePr>
        <p:xfrm>
          <a:off x="115722" y="832407"/>
          <a:ext cx="11440624" cy="61518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13" name="TextBox 6612">
            <a:extLst>
              <a:ext uri="{FF2B5EF4-FFF2-40B4-BE49-F238E27FC236}">
                <a16:creationId xmlns:a16="http://schemas.microsoft.com/office/drawing/2014/main" id="{42DF9EFA-2818-43AF-85DB-8B1EE80AAB13}"/>
              </a:ext>
            </a:extLst>
          </p:cNvPr>
          <p:cNvSpPr txBox="1"/>
          <p:nvPr/>
        </p:nvSpPr>
        <p:spPr>
          <a:xfrm>
            <a:off x="396816" y="238664"/>
            <a:ext cx="832161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highlight>
                  <a:srgbClr val="000000"/>
                </a:highlight>
              </a:rPr>
              <a:t>FUTURE EXPANDABILITY (SCOPE)</a:t>
            </a:r>
            <a:endParaRPr lang="en-US" sz="2800">
              <a:highlight>
                <a:srgbClr val="000000"/>
              </a:highlight>
            </a:endParaRPr>
          </a:p>
        </p:txBody>
      </p:sp>
      <p:sp>
        <p:nvSpPr>
          <p:cNvPr id="6643" name="Rectangle: Rounded Corners 6642">
            <a:extLst>
              <a:ext uri="{FF2B5EF4-FFF2-40B4-BE49-F238E27FC236}">
                <a16:creationId xmlns:a16="http://schemas.microsoft.com/office/drawing/2014/main" id="{BE282F0C-2028-4EA6-975B-AD3378D85000}"/>
              </a:ext>
            </a:extLst>
          </p:cNvPr>
          <p:cNvSpPr/>
          <p:nvPr/>
        </p:nvSpPr>
        <p:spPr>
          <a:xfrm>
            <a:off x="303901" y="109806"/>
            <a:ext cx="8453884" cy="877019"/>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72405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25EB780-4F41-4D96-B304-B6F43A6A8A3A}"/>
              </a:ext>
            </a:extLst>
          </p:cNvPr>
          <p:cNvSpPr txBox="1"/>
          <p:nvPr/>
        </p:nvSpPr>
        <p:spPr>
          <a:xfrm>
            <a:off x="641230" y="698740"/>
            <a:ext cx="1082327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sz="2400">
              <a:highlight>
                <a:srgbClr val="000000"/>
              </a:highlight>
              <a:latin typeface="Franklin Gothic Book"/>
              <a:cs typeface="Arial"/>
            </a:endParaRPr>
          </a:p>
        </p:txBody>
      </p:sp>
      <p:sp>
        <p:nvSpPr>
          <p:cNvPr id="5" name="TextBox 4">
            <a:extLst>
              <a:ext uri="{FF2B5EF4-FFF2-40B4-BE49-F238E27FC236}">
                <a16:creationId xmlns:a16="http://schemas.microsoft.com/office/drawing/2014/main" id="{F94D77B9-73C0-4C81-9D7D-E2CE79C1AFB5}"/>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rgbClr val="000000"/>
              </a:solidFill>
              <a:cs typeface="Segoe UI"/>
            </a:endParaRPr>
          </a:p>
        </p:txBody>
      </p:sp>
      <p:pic>
        <p:nvPicPr>
          <p:cNvPr id="4" name="Picture 5" descr="A picture containing blur, light&#10;&#10;Description generated with very high confidence">
            <a:extLst>
              <a:ext uri="{FF2B5EF4-FFF2-40B4-BE49-F238E27FC236}">
                <a16:creationId xmlns:a16="http://schemas.microsoft.com/office/drawing/2014/main" id="{9C0CAB67-77A9-41B0-8299-C8BE678B9970}"/>
              </a:ext>
            </a:extLst>
          </p:cNvPr>
          <p:cNvPicPr>
            <a:picLocks noGrp="1" noChangeAspect="1"/>
          </p:cNvPicPr>
          <p:nvPr>
            <p:ph idx="1"/>
          </p:nvPr>
        </p:nvPicPr>
        <p:blipFill>
          <a:blip r:embed="rId2"/>
          <a:stretch>
            <a:fillRect/>
          </a:stretch>
        </p:blipFill>
        <p:spPr>
          <a:xfrm>
            <a:off x="-5943" y="-4862"/>
            <a:ext cx="12203883" cy="6855699"/>
          </a:xfrm>
        </p:spPr>
      </p:pic>
      <p:graphicFrame>
        <p:nvGraphicFramePr>
          <p:cNvPr id="360" name="Diagram 360">
            <a:extLst>
              <a:ext uri="{FF2B5EF4-FFF2-40B4-BE49-F238E27FC236}">
                <a16:creationId xmlns:a16="http://schemas.microsoft.com/office/drawing/2014/main" id="{1456C5BA-329F-43C9-868F-2459D34392B5}"/>
              </a:ext>
            </a:extLst>
          </p:cNvPr>
          <p:cNvGraphicFramePr/>
          <p:nvPr>
            <p:extLst>
              <p:ext uri="{D42A27DB-BD31-4B8C-83A1-F6EECF244321}">
                <p14:modId xmlns:p14="http://schemas.microsoft.com/office/powerpoint/2010/main" val="3262277372"/>
              </p:ext>
            </p:extLst>
          </p:nvPr>
        </p:nvGraphicFramePr>
        <p:xfrm>
          <a:off x="1150189" y="2175294"/>
          <a:ext cx="6757358" cy="38301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21" name="TextBox 1320">
            <a:extLst>
              <a:ext uri="{FF2B5EF4-FFF2-40B4-BE49-F238E27FC236}">
                <a16:creationId xmlns:a16="http://schemas.microsoft.com/office/drawing/2014/main" id="{031CA88D-FA44-433D-9738-912825B5152A}"/>
              </a:ext>
            </a:extLst>
          </p:cNvPr>
          <p:cNvSpPr txBox="1"/>
          <p:nvPr/>
        </p:nvSpPr>
        <p:spPr>
          <a:xfrm>
            <a:off x="1201947" y="928777"/>
            <a:ext cx="37496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dirty="0">
                <a:solidFill>
                  <a:srgbClr val="FFFFFF"/>
                </a:solidFill>
                <a:highlight>
                  <a:srgbClr val="000000"/>
                </a:highlight>
              </a:rPr>
              <a:t>LIMITATIONS</a:t>
            </a:r>
          </a:p>
        </p:txBody>
      </p:sp>
      <p:sp>
        <p:nvSpPr>
          <p:cNvPr id="1322" name="TextBox 1321">
            <a:extLst>
              <a:ext uri="{FF2B5EF4-FFF2-40B4-BE49-F238E27FC236}">
                <a16:creationId xmlns:a16="http://schemas.microsoft.com/office/drawing/2014/main" id="{29085DBE-081C-414D-8FB6-D8317DAB30B7}"/>
              </a:ext>
            </a:extLst>
          </p:cNvPr>
          <p:cNvSpPr txBox="1"/>
          <p:nvPr/>
        </p:nvSpPr>
        <p:spPr>
          <a:xfrm>
            <a:off x="5615796" y="52621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b="1">
              <a:solidFill>
                <a:srgbClr val="FFFFFF"/>
              </a:solidFill>
            </a:endParaRPr>
          </a:p>
        </p:txBody>
      </p:sp>
      <p:sp>
        <p:nvSpPr>
          <p:cNvPr id="1324" name="Rectangle: Rounded Corners 1323">
            <a:extLst>
              <a:ext uri="{FF2B5EF4-FFF2-40B4-BE49-F238E27FC236}">
                <a16:creationId xmlns:a16="http://schemas.microsoft.com/office/drawing/2014/main" id="{4331AF29-A1F9-4115-B518-3518AEBD20B9}"/>
              </a:ext>
            </a:extLst>
          </p:cNvPr>
          <p:cNvSpPr/>
          <p:nvPr/>
        </p:nvSpPr>
        <p:spPr>
          <a:xfrm>
            <a:off x="1080277" y="785542"/>
            <a:ext cx="3536830" cy="905773"/>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6040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292621"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485737"/>
            <a:ext cx="10993549" cy="1082150"/>
          </a:xfrm>
        </p:spPr>
        <p:txBody>
          <a:bodyPr>
            <a:noAutofit/>
          </a:bodyPr>
          <a:lstStyle/>
          <a:p>
            <a:r>
              <a:rPr lang="en-US" sz="6600" b="1">
                <a:solidFill>
                  <a:schemeClr val="bg1"/>
                </a:solidFill>
                <a:latin typeface="Lucida Sans Unicode"/>
                <a:cs typeface="Lucida Sans Unicode"/>
              </a:rPr>
              <a:t>VIGIL - 19</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567888"/>
            <a:ext cx="10993546" cy="484822"/>
          </a:xfrm>
        </p:spPr>
        <p:txBody>
          <a:bodyPr>
            <a:noAutofit/>
          </a:bodyPr>
          <a:lstStyle/>
          <a:p>
            <a:r>
              <a:rPr lang="en-US" sz="3200" dirty="0">
                <a:solidFill>
                  <a:srgbClr val="7CEBFF"/>
                </a:solidFill>
              </a:rPr>
              <a:t>MOON WALKERS</a:t>
            </a:r>
          </a:p>
        </p:txBody>
      </p:sp>
      <p:sp>
        <p:nvSpPr>
          <p:cNvPr id="4" name="Rectangle: Rounded Corners 3">
            <a:extLst>
              <a:ext uri="{FF2B5EF4-FFF2-40B4-BE49-F238E27FC236}">
                <a16:creationId xmlns:a16="http://schemas.microsoft.com/office/drawing/2014/main" id="{FD96A02E-0389-405B-B20A-E1A8B992DF2C}"/>
              </a:ext>
            </a:extLst>
          </p:cNvPr>
          <p:cNvSpPr/>
          <p:nvPr/>
        </p:nvSpPr>
        <p:spPr>
          <a:xfrm>
            <a:off x="808008" y="987725"/>
            <a:ext cx="5233357" cy="2746074"/>
          </a:xfrm>
          <a:prstGeom prst="roundRect">
            <a:avLst/>
          </a:prstGeom>
          <a:solidFill>
            <a:srgbClr val="00206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74F999E-BBD5-4349-9501-6E2E187D86F7}"/>
              </a:ext>
            </a:extLst>
          </p:cNvPr>
          <p:cNvSpPr txBox="1"/>
          <p:nvPr/>
        </p:nvSpPr>
        <p:spPr>
          <a:xfrm>
            <a:off x="1143539" y="1359200"/>
            <a:ext cx="4712898" cy="200054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u="sng">
                <a:solidFill>
                  <a:schemeClr val="bg1"/>
                </a:solidFill>
              </a:rPr>
              <a:t>PROBLEM STATEMENT: </a:t>
            </a:r>
          </a:p>
          <a:p>
            <a:r>
              <a:rPr lang="en-US" sz="2400" i="1">
                <a:solidFill>
                  <a:schemeClr val="bg1"/>
                </a:solidFill>
              </a:rPr>
              <a:t>To understand and prevent the spread of COVID-19 pandemic in the society by appropriately isolating the positive as well as quarantined patients</a:t>
            </a:r>
          </a:p>
        </p:txBody>
      </p:sp>
      <p:pic>
        <p:nvPicPr>
          <p:cNvPr id="8" name="Picture 8" descr="A close up of a bird&#10;&#10;Description generated with very high confidence">
            <a:extLst>
              <a:ext uri="{FF2B5EF4-FFF2-40B4-BE49-F238E27FC236}">
                <a16:creationId xmlns:a16="http://schemas.microsoft.com/office/drawing/2014/main" id="{1F715F01-B7C8-4679-B635-9105CF4858FC}"/>
              </a:ext>
            </a:extLst>
          </p:cNvPr>
          <p:cNvPicPr>
            <a:picLocks noChangeAspect="1"/>
          </p:cNvPicPr>
          <p:nvPr/>
        </p:nvPicPr>
        <p:blipFill rotWithShape="1">
          <a:blip r:embed="rId4"/>
          <a:srcRect l="14400" t="208" r="35733" b="17453"/>
          <a:stretch/>
        </p:blipFill>
        <p:spPr>
          <a:xfrm>
            <a:off x="7441722" y="1111063"/>
            <a:ext cx="4268642" cy="4298879"/>
          </a:xfrm>
          <a:prstGeom prst="rect">
            <a:avLst/>
          </a:prstGeom>
        </p:spPr>
      </p:pic>
    </p:spTree>
    <p:extLst>
      <p:ext uri="{BB962C8B-B14F-4D97-AF65-F5344CB8AC3E}">
        <p14:creationId xmlns:p14="http://schemas.microsoft.com/office/powerpoint/2010/main" val="14877007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12BE48B1-FAA3-43F8-AA7D-A3CD4E2BA112}"/>
              </a:ext>
            </a:extLst>
          </p:cNvPr>
          <p:cNvPicPr>
            <a:picLocks noGrp="1" noChangeAspect="1"/>
          </p:cNvPicPr>
          <p:nvPr>
            <p:ph idx="1"/>
          </p:nvPr>
        </p:nvPicPr>
        <p:blipFill>
          <a:blip r:embed="rId2"/>
          <a:stretch>
            <a:fillRect/>
          </a:stretch>
        </p:blipFill>
        <p:spPr>
          <a:xfrm>
            <a:off x="4715" y="-4862"/>
            <a:ext cx="12182567" cy="6855699"/>
          </a:xfrm>
        </p:spPr>
      </p:pic>
      <p:sp>
        <p:nvSpPr>
          <p:cNvPr id="3" name="Rectangle: Rounded Corners 2">
            <a:extLst>
              <a:ext uri="{FF2B5EF4-FFF2-40B4-BE49-F238E27FC236}">
                <a16:creationId xmlns:a16="http://schemas.microsoft.com/office/drawing/2014/main" id="{756D422B-8FA2-4D3E-87E6-63BE90549C50}"/>
              </a:ext>
            </a:extLst>
          </p:cNvPr>
          <p:cNvSpPr/>
          <p:nvPr/>
        </p:nvSpPr>
        <p:spPr>
          <a:xfrm>
            <a:off x="1124311" y="283236"/>
            <a:ext cx="9719091" cy="6311656"/>
          </a:xfrm>
          <a:prstGeom prst="roundRect">
            <a:avLst/>
          </a:prstGeom>
          <a:noFill/>
          <a:ln>
            <a:solidFill>
              <a:srgbClr val="FFFF00"/>
            </a:solidFill>
            <a:prstDash val="solid"/>
            <a:extLst>
              <a:ext uri="{C807C97D-BFC1-408E-A445-0C87EB9F89A2}">
                <ask:lineSketchStyleProps xmlns:ask="http://schemas.microsoft.com/office/drawing/2018/sketchyshapes" sd="3605271550">
                  <a:custGeom>
                    <a:avLst/>
                    <a:gdLst>
                      <a:gd name="connsiteX0" fmla="*/ 0 w 9719091"/>
                      <a:gd name="connsiteY0" fmla="*/ 1004038 h 6024110"/>
                      <a:gd name="connsiteX1" fmla="*/ 1004038 w 9719091"/>
                      <a:gd name="connsiteY1" fmla="*/ 0 h 6024110"/>
                      <a:gd name="connsiteX2" fmla="*/ 8715053 w 9719091"/>
                      <a:gd name="connsiteY2" fmla="*/ 0 h 6024110"/>
                      <a:gd name="connsiteX3" fmla="*/ 9719091 w 9719091"/>
                      <a:gd name="connsiteY3" fmla="*/ 1004038 h 6024110"/>
                      <a:gd name="connsiteX4" fmla="*/ 9719091 w 9719091"/>
                      <a:gd name="connsiteY4" fmla="*/ 5020072 h 6024110"/>
                      <a:gd name="connsiteX5" fmla="*/ 8715053 w 9719091"/>
                      <a:gd name="connsiteY5" fmla="*/ 6024110 h 6024110"/>
                      <a:gd name="connsiteX6" fmla="*/ 1004038 w 9719091"/>
                      <a:gd name="connsiteY6" fmla="*/ 6024110 h 6024110"/>
                      <a:gd name="connsiteX7" fmla="*/ 0 w 9719091"/>
                      <a:gd name="connsiteY7" fmla="*/ 5020072 h 6024110"/>
                      <a:gd name="connsiteX8" fmla="*/ 0 w 9719091"/>
                      <a:gd name="connsiteY8" fmla="*/ 1004038 h 602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19091" h="6024110" extrusionOk="0">
                        <a:moveTo>
                          <a:pt x="0" y="1004038"/>
                        </a:moveTo>
                        <a:cubicBezTo>
                          <a:pt x="-74741" y="504569"/>
                          <a:pt x="536755" y="23241"/>
                          <a:pt x="1004038" y="0"/>
                        </a:cubicBezTo>
                        <a:cubicBezTo>
                          <a:pt x="2470301" y="16034"/>
                          <a:pt x="5490222" y="140010"/>
                          <a:pt x="8715053" y="0"/>
                        </a:cubicBezTo>
                        <a:cubicBezTo>
                          <a:pt x="9209822" y="-38889"/>
                          <a:pt x="9704733" y="452990"/>
                          <a:pt x="9719091" y="1004038"/>
                        </a:cubicBezTo>
                        <a:cubicBezTo>
                          <a:pt x="9798146" y="1836445"/>
                          <a:pt x="9851214" y="4321822"/>
                          <a:pt x="9719091" y="5020072"/>
                        </a:cubicBezTo>
                        <a:cubicBezTo>
                          <a:pt x="9760990" y="5625991"/>
                          <a:pt x="9307039" y="5944085"/>
                          <a:pt x="8715053" y="6024110"/>
                        </a:cubicBezTo>
                        <a:cubicBezTo>
                          <a:pt x="7403404" y="6077547"/>
                          <a:pt x="3929128" y="6057305"/>
                          <a:pt x="1004038" y="6024110"/>
                        </a:cubicBezTo>
                        <a:cubicBezTo>
                          <a:pt x="470930" y="6072718"/>
                          <a:pt x="-49192" y="5639093"/>
                          <a:pt x="0" y="5020072"/>
                        </a:cubicBezTo>
                        <a:cubicBezTo>
                          <a:pt x="-32935" y="3166022"/>
                          <a:pt x="45142" y="2063742"/>
                          <a:pt x="0" y="100403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1ACAD6D-9DF0-43FC-9187-572C977FA81D}"/>
              </a:ext>
            </a:extLst>
          </p:cNvPr>
          <p:cNvSpPr txBox="1"/>
          <p:nvPr/>
        </p:nvSpPr>
        <p:spPr>
          <a:xfrm>
            <a:off x="1704257" y="784106"/>
            <a:ext cx="8566028"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bg1">
                    <a:lumMod val="95000"/>
                  </a:schemeClr>
                </a:solidFill>
                <a:highlight>
                  <a:srgbClr val="000000"/>
                </a:highlight>
              </a:rPr>
              <a:t>THEME :</a:t>
            </a:r>
            <a:endParaRPr lang="en-US">
              <a:solidFill>
                <a:schemeClr val="bg1">
                  <a:lumMod val="95000"/>
                </a:schemeClr>
              </a:solidFill>
              <a:highlight>
                <a:srgbClr val="000000"/>
              </a:highlight>
            </a:endParaRPr>
          </a:p>
          <a:p>
            <a:r>
              <a:rPr lang="en-US" sz="3600" b="1">
                <a:solidFill>
                  <a:schemeClr val="bg1">
                    <a:lumMod val="95000"/>
                  </a:schemeClr>
                </a:solidFill>
                <a:highlight>
                  <a:srgbClr val="000000"/>
                </a:highlight>
              </a:rPr>
              <a:t>PREVENTING THE SPREAD OF COVID-19 VIRUS IN THE  SOCIETY</a:t>
            </a:r>
            <a:endParaRPr lang="en-US">
              <a:solidFill>
                <a:schemeClr val="bg1">
                  <a:lumMod val="95000"/>
                </a:schemeClr>
              </a:solidFill>
              <a:highlight>
                <a:srgbClr val="000000"/>
              </a:highlight>
            </a:endParaRPr>
          </a:p>
        </p:txBody>
      </p:sp>
      <p:sp>
        <p:nvSpPr>
          <p:cNvPr id="6" name="TextBox 5">
            <a:extLst>
              <a:ext uri="{FF2B5EF4-FFF2-40B4-BE49-F238E27FC236}">
                <a16:creationId xmlns:a16="http://schemas.microsoft.com/office/drawing/2014/main" id="{4EE11FDE-F144-4D28-87A7-F48A55D93482}"/>
              </a:ext>
            </a:extLst>
          </p:cNvPr>
          <p:cNvSpPr txBox="1"/>
          <p:nvPr/>
        </p:nvSpPr>
        <p:spPr>
          <a:xfrm>
            <a:off x="1847132" y="3026074"/>
            <a:ext cx="872418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highlight>
                  <a:srgbClr val="000000"/>
                </a:highlight>
                <a:latin typeface="Franklin Gothic Book"/>
              </a:rPr>
              <a:t>IDEA : </a:t>
            </a:r>
            <a:endParaRPr lang="en-US">
              <a:solidFill>
                <a:schemeClr val="bg1"/>
              </a:solidFill>
              <a:highlight>
                <a:srgbClr val="000000"/>
              </a:highlight>
            </a:endParaRPr>
          </a:p>
          <a:p>
            <a:r>
              <a:rPr lang="en-US" sz="2400">
                <a:solidFill>
                  <a:schemeClr val="bg1"/>
                </a:solidFill>
                <a:highlight>
                  <a:srgbClr val="000000"/>
                </a:highlight>
                <a:latin typeface="Franklin Gothic Book"/>
              </a:rPr>
              <a:t>One of the major challenges that the entire world is facing today, is the contain the outbreak of the COVID-19 virus. Taking the societal structure of India, we present an effective way to identify and segregate the affected as well as the quarantined from the rest of the society so that community transfer can be stopped. We actually plan to track the entire timeline of an infected person like with whom he established contact and where. </a:t>
            </a:r>
            <a:endParaRPr lang="en-US">
              <a:solidFill>
                <a:schemeClr val="bg1"/>
              </a:solidFill>
              <a:highlight>
                <a:srgbClr val="000000"/>
              </a:highlight>
            </a:endParaRPr>
          </a:p>
        </p:txBody>
      </p:sp>
      <p:sp>
        <p:nvSpPr>
          <p:cNvPr id="8" name="Rectangle: Rounded Corners 7">
            <a:extLst>
              <a:ext uri="{FF2B5EF4-FFF2-40B4-BE49-F238E27FC236}">
                <a16:creationId xmlns:a16="http://schemas.microsoft.com/office/drawing/2014/main" id="{9F9D17C2-2288-4588-B7F3-E0F08CC7B9BF}"/>
              </a:ext>
            </a:extLst>
          </p:cNvPr>
          <p:cNvSpPr/>
          <p:nvPr/>
        </p:nvSpPr>
        <p:spPr>
          <a:xfrm>
            <a:off x="1609546" y="682208"/>
            <a:ext cx="8655168" cy="1969696"/>
          </a:xfrm>
          <a:prstGeom prst="roundRect">
            <a:avLst/>
          </a:prstGeom>
          <a:noFill/>
          <a:ln>
            <a:solidFill>
              <a:schemeClr val="accent3">
                <a:lumMod val="60000"/>
                <a:lumOff val="40000"/>
              </a:schemeClr>
            </a:solidFill>
            <a:prstDash val="sysDot"/>
            <a:extLst>
              <a:ext uri="{C807C97D-BFC1-408E-A445-0C87EB9F89A2}">
                <ask:lineSketchStyleProps xmlns:ask="http://schemas.microsoft.com/office/drawing/2018/sketchyshapes" sd="3499211612">
                  <a:custGeom>
                    <a:avLst/>
                    <a:gdLst>
                      <a:gd name="connsiteX0" fmla="*/ 0 w 8655168"/>
                      <a:gd name="connsiteY0" fmla="*/ 328289 h 1969696"/>
                      <a:gd name="connsiteX1" fmla="*/ 328289 w 8655168"/>
                      <a:gd name="connsiteY1" fmla="*/ 0 h 1969696"/>
                      <a:gd name="connsiteX2" fmla="*/ 1154810 w 8655168"/>
                      <a:gd name="connsiteY2" fmla="*/ 0 h 1969696"/>
                      <a:gd name="connsiteX3" fmla="*/ 1901345 w 8655168"/>
                      <a:gd name="connsiteY3" fmla="*/ 0 h 1969696"/>
                      <a:gd name="connsiteX4" fmla="*/ 2327937 w 8655168"/>
                      <a:gd name="connsiteY4" fmla="*/ 0 h 1969696"/>
                      <a:gd name="connsiteX5" fmla="*/ 2834514 w 8655168"/>
                      <a:gd name="connsiteY5" fmla="*/ 0 h 1969696"/>
                      <a:gd name="connsiteX6" fmla="*/ 3341091 w 8655168"/>
                      <a:gd name="connsiteY6" fmla="*/ 0 h 1969696"/>
                      <a:gd name="connsiteX7" fmla="*/ 3847669 w 8655168"/>
                      <a:gd name="connsiteY7" fmla="*/ 0 h 1969696"/>
                      <a:gd name="connsiteX8" fmla="*/ 4674190 w 8655168"/>
                      <a:gd name="connsiteY8" fmla="*/ 0 h 1969696"/>
                      <a:gd name="connsiteX9" fmla="*/ 5500711 w 8655168"/>
                      <a:gd name="connsiteY9" fmla="*/ 0 h 1969696"/>
                      <a:gd name="connsiteX10" fmla="*/ 6007288 w 8655168"/>
                      <a:gd name="connsiteY10" fmla="*/ 0 h 1969696"/>
                      <a:gd name="connsiteX11" fmla="*/ 6513865 w 8655168"/>
                      <a:gd name="connsiteY11" fmla="*/ 0 h 1969696"/>
                      <a:gd name="connsiteX12" fmla="*/ 6940457 w 8655168"/>
                      <a:gd name="connsiteY12" fmla="*/ 0 h 1969696"/>
                      <a:gd name="connsiteX13" fmla="*/ 7686992 w 8655168"/>
                      <a:gd name="connsiteY13" fmla="*/ 0 h 1969696"/>
                      <a:gd name="connsiteX14" fmla="*/ 8326879 w 8655168"/>
                      <a:gd name="connsiteY14" fmla="*/ 0 h 1969696"/>
                      <a:gd name="connsiteX15" fmla="*/ 8655168 w 8655168"/>
                      <a:gd name="connsiteY15" fmla="*/ 328289 h 1969696"/>
                      <a:gd name="connsiteX16" fmla="*/ 8655168 w 8655168"/>
                      <a:gd name="connsiteY16" fmla="*/ 997979 h 1969696"/>
                      <a:gd name="connsiteX17" fmla="*/ 8655168 w 8655168"/>
                      <a:gd name="connsiteY17" fmla="*/ 1641407 h 1969696"/>
                      <a:gd name="connsiteX18" fmla="*/ 8326879 w 8655168"/>
                      <a:gd name="connsiteY18" fmla="*/ 1969696 h 1969696"/>
                      <a:gd name="connsiteX19" fmla="*/ 7820302 w 8655168"/>
                      <a:gd name="connsiteY19" fmla="*/ 1969696 h 1969696"/>
                      <a:gd name="connsiteX20" fmla="*/ 7233738 w 8655168"/>
                      <a:gd name="connsiteY20" fmla="*/ 1969696 h 1969696"/>
                      <a:gd name="connsiteX21" fmla="*/ 6807147 w 8655168"/>
                      <a:gd name="connsiteY21" fmla="*/ 1969696 h 1969696"/>
                      <a:gd name="connsiteX22" fmla="*/ 6140598 w 8655168"/>
                      <a:gd name="connsiteY22" fmla="*/ 1969696 h 1969696"/>
                      <a:gd name="connsiteX23" fmla="*/ 5474049 w 8655168"/>
                      <a:gd name="connsiteY23" fmla="*/ 1969696 h 1969696"/>
                      <a:gd name="connsiteX24" fmla="*/ 4727514 w 8655168"/>
                      <a:gd name="connsiteY24" fmla="*/ 1969696 h 1969696"/>
                      <a:gd name="connsiteX25" fmla="*/ 3900993 w 8655168"/>
                      <a:gd name="connsiteY25" fmla="*/ 1969696 h 1969696"/>
                      <a:gd name="connsiteX26" fmla="*/ 3394415 w 8655168"/>
                      <a:gd name="connsiteY26" fmla="*/ 1969696 h 1969696"/>
                      <a:gd name="connsiteX27" fmla="*/ 2567894 w 8655168"/>
                      <a:gd name="connsiteY27" fmla="*/ 1969696 h 1969696"/>
                      <a:gd name="connsiteX28" fmla="*/ 2141303 w 8655168"/>
                      <a:gd name="connsiteY28" fmla="*/ 1969696 h 1969696"/>
                      <a:gd name="connsiteX29" fmla="*/ 1714711 w 8655168"/>
                      <a:gd name="connsiteY29" fmla="*/ 1969696 h 1969696"/>
                      <a:gd name="connsiteX30" fmla="*/ 968176 w 8655168"/>
                      <a:gd name="connsiteY30" fmla="*/ 1969696 h 1969696"/>
                      <a:gd name="connsiteX31" fmla="*/ 328289 w 8655168"/>
                      <a:gd name="connsiteY31" fmla="*/ 1969696 h 1969696"/>
                      <a:gd name="connsiteX32" fmla="*/ 0 w 8655168"/>
                      <a:gd name="connsiteY32" fmla="*/ 1641407 h 1969696"/>
                      <a:gd name="connsiteX33" fmla="*/ 0 w 8655168"/>
                      <a:gd name="connsiteY33" fmla="*/ 1024242 h 1969696"/>
                      <a:gd name="connsiteX34" fmla="*/ 0 w 8655168"/>
                      <a:gd name="connsiteY34" fmla="*/ 328289 h 19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5168" h="1969696" extrusionOk="0">
                        <a:moveTo>
                          <a:pt x="0" y="328289"/>
                        </a:moveTo>
                        <a:cubicBezTo>
                          <a:pt x="-8713" y="119630"/>
                          <a:pt x="103832" y="3715"/>
                          <a:pt x="328289" y="0"/>
                        </a:cubicBezTo>
                        <a:cubicBezTo>
                          <a:pt x="623972" y="36674"/>
                          <a:pt x="921516" y="-23593"/>
                          <a:pt x="1154810" y="0"/>
                        </a:cubicBezTo>
                        <a:cubicBezTo>
                          <a:pt x="1388104" y="23593"/>
                          <a:pt x="1751421" y="31505"/>
                          <a:pt x="1901345" y="0"/>
                        </a:cubicBezTo>
                        <a:cubicBezTo>
                          <a:pt x="2051269" y="-31505"/>
                          <a:pt x="2191368" y="-17011"/>
                          <a:pt x="2327937" y="0"/>
                        </a:cubicBezTo>
                        <a:cubicBezTo>
                          <a:pt x="2464506" y="17011"/>
                          <a:pt x="2605177" y="3028"/>
                          <a:pt x="2834514" y="0"/>
                        </a:cubicBezTo>
                        <a:cubicBezTo>
                          <a:pt x="3063851" y="-3028"/>
                          <a:pt x="3232414" y="-23285"/>
                          <a:pt x="3341091" y="0"/>
                        </a:cubicBezTo>
                        <a:cubicBezTo>
                          <a:pt x="3449768" y="23285"/>
                          <a:pt x="3713115" y="22392"/>
                          <a:pt x="3847669" y="0"/>
                        </a:cubicBezTo>
                        <a:cubicBezTo>
                          <a:pt x="3982223" y="-22392"/>
                          <a:pt x="4394340" y="10383"/>
                          <a:pt x="4674190" y="0"/>
                        </a:cubicBezTo>
                        <a:cubicBezTo>
                          <a:pt x="4954040" y="-10383"/>
                          <a:pt x="5175876" y="8333"/>
                          <a:pt x="5500711" y="0"/>
                        </a:cubicBezTo>
                        <a:cubicBezTo>
                          <a:pt x="5825546" y="-8333"/>
                          <a:pt x="5757737" y="-18040"/>
                          <a:pt x="6007288" y="0"/>
                        </a:cubicBezTo>
                        <a:cubicBezTo>
                          <a:pt x="6256839" y="18040"/>
                          <a:pt x="6309474" y="-20400"/>
                          <a:pt x="6513865" y="0"/>
                        </a:cubicBezTo>
                        <a:cubicBezTo>
                          <a:pt x="6718256" y="20400"/>
                          <a:pt x="6787263" y="4650"/>
                          <a:pt x="6940457" y="0"/>
                        </a:cubicBezTo>
                        <a:cubicBezTo>
                          <a:pt x="7093651" y="-4650"/>
                          <a:pt x="7459147" y="657"/>
                          <a:pt x="7686992" y="0"/>
                        </a:cubicBezTo>
                        <a:cubicBezTo>
                          <a:pt x="7914837" y="-657"/>
                          <a:pt x="8034309" y="13831"/>
                          <a:pt x="8326879" y="0"/>
                        </a:cubicBezTo>
                        <a:cubicBezTo>
                          <a:pt x="8518010" y="24885"/>
                          <a:pt x="8658929" y="155053"/>
                          <a:pt x="8655168" y="328289"/>
                        </a:cubicBezTo>
                        <a:cubicBezTo>
                          <a:pt x="8641830" y="506590"/>
                          <a:pt x="8673538" y="691860"/>
                          <a:pt x="8655168" y="997979"/>
                        </a:cubicBezTo>
                        <a:cubicBezTo>
                          <a:pt x="8636799" y="1304098"/>
                          <a:pt x="8630164" y="1468858"/>
                          <a:pt x="8655168" y="1641407"/>
                        </a:cubicBezTo>
                        <a:cubicBezTo>
                          <a:pt x="8665513" y="1800507"/>
                          <a:pt x="8552115" y="1979990"/>
                          <a:pt x="8326879" y="1969696"/>
                        </a:cubicBezTo>
                        <a:cubicBezTo>
                          <a:pt x="8192951" y="1972964"/>
                          <a:pt x="8062775" y="1955635"/>
                          <a:pt x="7820302" y="1969696"/>
                        </a:cubicBezTo>
                        <a:cubicBezTo>
                          <a:pt x="7577829" y="1983757"/>
                          <a:pt x="7368753" y="1949791"/>
                          <a:pt x="7233738" y="1969696"/>
                        </a:cubicBezTo>
                        <a:cubicBezTo>
                          <a:pt x="7098723" y="1989601"/>
                          <a:pt x="6913763" y="1952298"/>
                          <a:pt x="6807147" y="1969696"/>
                        </a:cubicBezTo>
                        <a:cubicBezTo>
                          <a:pt x="6700531" y="1987094"/>
                          <a:pt x="6424088" y="1942039"/>
                          <a:pt x="6140598" y="1969696"/>
                        </a:cubicBezTo>
                        <a:cubicBezTo>
                          <a:pt x="5857108" y="1997353"/>
                          <a:pt x="5647246" y="1989861"/>
                          <a:pt x="5474049" y="1969696"/>
                        </a:cubicBezTo>
                        <a:cubicBezTo>
                          <a:pt x="5300852" y="1949531"/>
                          <a:pt x="5033369" y="1935231"/>
                          <a:pt x="4727514" y="1969696"/>
                        </a:cubicBezTo>
                        <a:cubicBezTo>
                          <a:pt x="4421660" y="2004161"/>
                          <a:pt x="4299010" y="1934935"/>
                          <a:pt x="3900993" y="1969696"/>
                        </a:cubicBezTo>
                        <a:cubicBezTo>
                          <a:pt x="3502976" y="2004457"/>
                          <a:pt x="3575865" y="1990132"/>
                          <a:pt x="3394415" y="1969696"/>
                        </a:cubicBezTo>
                        <a:cubicBezTo>
                          <a:pt x="3212965" y="1949260"/>
                          <a:pt x="2804233" y="1965955"/>
                          <a:pt x="2567894" y="1969696"/>
                        </a:cubicBezTo>
                        <a:cubicBezTo>
                          <a:pt x="2331555" y="1973437"/>
                          <a:pt x="2307638" y="1988402"/>
                          <a:pt x="2141303" y="1969696"/>
                        </a:cubicBezTo>
                        <a:cubicBezTo>
                          <a:pt x="1974968" y="1950990"/>
                          <a:pt x="1904260" y="1983280"/>
                          <a:pt x="1714711" y="1969696"/>
                        </a:cubicBezTo>
                        <a:cubicBezTo>
                          <a:pt x="1525162" y="1956112"/>
                          <a:pt x="1301751" y="1962536"/>
                          <a:pt x="968176" y="1969696"/>
                        </a:cubicBezTo>
                        <a:cubicBezTo>
                          <a:pt x="634601" y="1976856"/>
                          <a:pt x="629240" y="1987280"/>
                          <a:pt x="328289" y="1969696"/>
                        </a:cubicBezTo>
                        <a:cubicBezTo>
                          <a:pt x="155161" y="1965714"/>
                          <a:pt x="-7577" y="1803096"/>
                          <a:pt x="0" y="1641407"/>
                        </a:cubicBezTo>
                        <a:cubicBezTo>
                          <a:pt x="-23853" y="1473176"/>
                          <a:pt x="6457" y="1254302"/>
                          <a:pt x="0" y="1024242"/>
                        </a:cubicBezTo>
                        <a:cubicBezTo>
                          <a:pt x="-6457" y="794182"/>
                          <a:pt x="11181" y="554411"/>
                          <a:pt x="0" y="3282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5BE94026-89AF-424D-AAB8-6C42969860B0}"/>
              </a:ext>
            </a:extLst>
          </p:cNvPr>
          <p:cNvSpPr/>
          <p:nvPr/>
        </p:nvSpPr>
        <p:spPr>
          <a:xfrm>
            <a:off x="1652678" y="3011339"/>
            <a:ext cx="8655168" cy="3062374"/>
          </a:xfrm>
          <a:prstGeom prst="roundRect">
            <a:avLst/>
          </a:prstGeom>
          <a:noFill/>
          <a:ln>
            <a:solidFill>
              <a:schemeClr val="accent3">
                <a:lumMod val="60000"/>
                <a:lumOff val="40000"/>
              </a:schemeClr>
            </a:solidFill>
            <a:prstDash val="sysDot"/>
            <a:extLst>
              <a:ext uri="{C807C97D-BFC1-408E-A445-0C87EB9F89A2}">
                <ask:lineSketchStyleProps xmlns:ask="http://schemas.microsoft.com/office/drawing/2018/sketchyshapes" sd="3499211612">
                  <a:custGeom>
                    <a:avLst/>
                    <a:gdLst>
                      <a:gd name="connsiteX0" fmla="*/ 0 w 8655168"/>
                      <a:gd name="connsiteY0" fmla="*/ 328289 h 1969696"/>
                      <a:gd name="connsiteX1" fmla="*/ 328289 w 8655168"/>
                      <a:gd name="connsiteY1" fmla="*/ 0 h 1969696"/>
                      <a:gd name="connsiteX2" fmla="*/ 1154810 w 8655168"/>
                      <a:gd name="connsiteY2" fmla="*/ 0 h 1969696"/>
                      <a:gd name="connsiteX3" fmla="*/ 1901345 w 8655168"/>
                      <a:gd name="connsiteY3" fmla="*/ 0 h 1969696"/>
                      <a:gd name="connsiteX4" fmla="*/ 2327937 w 8655168"/>
                      <a:gd name="connsiteY4" fmla="*/ 0 h 1969696"/>
                      <a:gd name="connsiteX5" fmla="*/ 2834514 w 8655168"/>
                      <a:gd name="connsiteY5" fmla="*/ 0 h 1969696"/>
                      <a:gd name="connsiteX6" fmla="*/ 3341091 w 8655168"/>
                      <a:gd name="connsiteY6" fmla="*/ 0 h 1969696"/>
                      <a:gd name="connsiteX7" fmla="*/ 3847669 w 8655168"/>
                      <a:gd name="connsiteY7" fmla="*/ 0 h 1969696"/>
                      <a:gd name="connsiteX8" fmla="*/ 4674190 w 8655168"/>
                      <a:gd name="connsiteY8" fmla="*/ 0 h 1969696"/>
                      <a:gd name="connsiteX9" fmla="*/ 5500711 w 8655168"/>
                      <a:gd name="connsiteY9" fmla="*/ 0 h 1969696"/>
                      <a:gd name="connsiteX10" fmla="*/ 6007288 w 8655168"/>
                      <a:gd name="connsiteY10" fmla="*/ 0 h 1969696"/>
                      <a:gd name="connsiteX11" fmla="*/ 6513865 w 8655168"/>
                      <a:gd name="connsiteY11" fmla="*/ 0 h 1969696"/>
                      <a:gd name="connsiteX12" fmla="*/ 6940457 w 8655168"/>
                      <a:gd name="connsiteY12" fmla="*/ 0 h 1969696"/>
                      <a:gd name="connsiteX13" fmla="*/ 7686992 w 8655168"/>
                      <a:gd name="connsiteY13" fmla="*/ 0 h 1969696"/>
                      <a:gd name="connsiteX14" fmla="*/ 8326879 w 8655168"/>
                      <a:gd name="connsiteY14" fmla="*/ 0 h 1969696"/>
                      <a:gd name="connsiteX15" fmla="*/ 8655168 w 8655168"/>
                      <a:gd name="connsiteY15" fmla="*/ 328289 h 1969696"/>
                      <a:gd name="connsiteX16" fmla="*/ 8655168 w 8655168"/>
                      <a:gd name="connsiteY16" fmla="*/ 997979 h 1969696"/>
                      <a:gd name="connsiteX17" fmla="*/ 8655168 w 8655168"/>
                      <a:gd name="connsiteY17" fmla="*/ 1641407 h 1969696"/>
                      <a:gd name="connsiteX18" fmla="*/ 8326879 w 8655168"/>
                      <a:gd name="connsiteY18" fmla="*/ 1969696 h 1969696"/>
                      <a:gd name="connsiteX19" fmla="*/ 7820302 w 8655168"/>
                      <a:gd name="connsiteY19" fmla="*/ 1969696 h 1969696"/>
                      <a:gd name="connsiteX20" fmla="*/ 7233738 w 8655168"/>
                      <a:gd name="connsiteY20" fmla="*/ 1969696 h 1969696"/>
                      <a:gd name="connsiteX21" fmla="*/ 6807147 w 8655168"/>
                      <a:gd name="connsiteY21" fmla="*/ 1969696 h 1969696"/>
                      <a:gd name="connsiteX22" fmla="*/ 6140598 w 8655168"/>
                      <a:gd name="connsiteY22" fmla="*/ 1969696 h 1969696"/>
                      <a:gd name="connsiteX23" fmla="*/ 5474049 w 8655168"/>
                      <a:gd name="connsiteY23" fmla="*/ 1969696 h 1969696"/>
                      <a:gd name="connsiteX24" fmla="*/ 4727514 w 8655168"/>
                      <a:gd name="connsiteY24" fmla="*/ 1969696 h 1969696"/>
                      <a:gd name="connsiteX25" fmla="*/ 3900993 w 8655168"/>
                      <a:gd name="connsiteY25" fmla="*/ 1969696 h 1969696"/>
                      <a:gd name="connsiteX26" fmla="*/ 3394415 w 8655168"/>
                      <a:gd name="connsiteY26" fmla="*/ 1969696 h 1969696"/>
                      <a:gd name="connsiteX27" fmla="*/ 2567894 w 8655168"/>
                      <a:gd name="connsiteY27" fmla="*/ 1969696 h 1969696"/>
                      <a:gd name="connsiteX28" fmla="*/ 2141303 w 8655168"/>
                      <a:gd name="connsiteY28" fmla="*/ 1969696 h 1969696"/>
                      <a:gd name="connsiteX29" fmla="*/ 1714711 w 8655168"/>
                      <a:gd name="connsiteY29" fmla="*/ 1969696 h 1969696"/>
                      <a:gd name="connsiteX30" fmla="*/ 968176 w 8655168"/>
                      <a:gd name="connsiteY30" fmla="*/ 1969696 h 1969696"/>
                      <a:gd name="connsiteX31" fmla="*/ 328289 w 8655168"/>
                      <a:gd name="connsiteY31" fmla="*/ 1969696 h 1969696"/>
                      <a:gd name="connsiteX32" fmla="*/ 0 w 8655168"/>
                      <a:gd name="connsiteY32" fmla="*/ 1641407 h 1969696"/>
                      <a:gd name="connsiteX33" fmla="*/ 0 w 8655168"/>
                      <a:gd name="connsiteY33" fmla="*/ 1024242 h 1969696"/>
                      <a:gd name="connsiteX34" fmla="*/ 0 w 8655168"/>
                      <a:gd name="connsiteY34" fmla="*/ 328289 h 1969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655168" h="1969696" extrusionOk="0">
                        <a:moveTo>
                          <a:pt x="0" y="328289"/>
                        </a:moveTo>
                        <a:cubicBezTo>
                          <a:pt x="-8713" y="119630"/>
                          <a:pt x="103832" y="3715"/>
                          <a:pt x="328289" y="0"/>
                        </a:cubicBezTo>
                        <a:cubicBezTo>
                          <a:pt x="623972" y="36674"/>
                          <a:pt x="921516" y="-23593"/>
                          <a:pt x="1154810" y="0"/>
                        </a:cubicBezTo>
                        <a:cubicBezTo>
                          <a:pt x="1388104" y="23593"/>
                          <a:pt x="1751421" y="31505"/>
                          <a:pt x="1901345" y="0"/>
                        </a:cubicBezTo>
                        <a:cubicBezTo>
                          <a:pt x="2051269" y="-31505"/>
                          <a:pt x="2191368" y="-17011"/>
                          <a:pt x="2327937" y="0"/>
                        </a:cubicBezTo>
                        <a:cubicBezTo>
                          <a:pt x="2464506" y="17011"/>
                          <a:pt x="2605177" y="3028"/>
                          <a:pt x="2834514" y="0"/>
                        </a:cubicBezTo>
                        <a:cubicBezTo>
                          <a:pt x="3063851" y="-3028"/>
                          <a:pt x="3232414" y="-23285"/>
                          <a:pt x="3341091" y="0"/>
                        </a:cubicBezTo>
                        <a:cubicBezTo>
                          <a:pt x="3449768" y="23285"/>
                          <a:pt x="3713115" y="22392"/>
                          <a:pt x="3847669" y="0"/>
                        </a:cubicBezTo>
                        <a:cubicBezTo>
                          <a:pt x="3982223" y="-22392"/>
                          <a:pt x="4394340" y="10383"/>
                          <a:pt x="4674190" y="0"/>
                        </a:cubicBezTo>
                        <a:cubicBezTo>
                          <a:pt x="4954040" y="-10383"/>
                          <a:pt x="5175876" y="8333"/>
                          <a:pt x="5500711" y="0"/>
                        </a:cubicBezTo>
                        <a:cubicBezTo>
                          <a:pt x="5825546" y="-8333"/>
                          <a:pt x="5757737" y="-18040"/>
                          <a:pt x="6007288" y="0"/>
                        </a:cubicBezTo>
                        <a:cubicBezTo>
                          <a:pt x="6256839" y="18040"/>
                          <a:pt x="6309474" y="-20400"/>
                          <a:pt x="6513865" y="0"/>
                        </a:cubicBezTo>
                        <a:cubicBezTo>
                          <a:pt x="6718256" y="20400"/>
                          <a:pt x="6787263" y="4650"/>
                          <a:pt x="6940457" y="0"/>
                        </a:cubicBezTo>
                        <a:cubicBezTo>
                          <a:pt x="7093651" y="-4650"/>
                          <a:pt x="7459147" y="657"/>
                          <a:pt x="7686992" y="0"/>
                        </a:cubicBezTo>
                        <a:cubicBezTo>
                          <a:pt x="7914837" y="-657"/>
                          <a:pt x="8034309" y="13831"/>
                          <a:pt x="8326879" y="0"/>
                        </a:cubicBezTo>
                        <a:cubicBezTo>
                          <a:pt x="8518010" y="24885"/>
                          <a:pt x="8658929" y="155053"/>
                          <a:pt x="8655168" y="328289"/>
                        </a:cubicBezTo>
                        <a:cubicBezTo>
                          <a:pt x="8641830" y="506590"/>
                          <a:pt x="8673538" y="691860"/>
                          <a:pt x="8655168" y="997979"/>
                        </a:cubicBezTo>
                        <a:cubicBezTo>
                          <a:pt x="8636799" y="1304098"/>
                          <a:pt x="8630164" y="1468858"/>
                          <a:pt x="8655168" y="1641407"/>
                        </a:cubicBezTo>
                        <a:cubicBezTo>
                          <a:pt x="8665513" y="1800507"/>
                          <a:pt x="8552115" y="1979990"/>
                          <a:pt x="8326879" y="1969696"/>
                        </a:cubicBezTo>
                        <a:cubicBezTo>
                          <a:pt x="8192951" y="1972964"/>
                          <a:pt x="8062775" y="1955635"/>
                          <a:pt x="7820302" y="1969696"/>
                        </a:cubicBezTo>
                        <a:cubicBezTo>
                          <a:pt x="7577829" y="1983757"/>
                          <a:pt x="7368753" y="1949791"/>
                          <a:pt x="7233738" y="1969696"/>
                        </a:cubicBezTo>
                        <a:cubicBezTo>
                          <a:pt x="7098723" y="1989601"/>
                          <a:pt x="6913763" y="1952298"/>
                          <a:pt x="6807147" y="1969696"/>
                        </a:cubicBezTo>
                        <a:cubicBezTo>
                          <a:pt x="6700531" y="1987094"/>
                          <a:pt x="6424088" y="1942039"/>
                          <a:pt x="6140598" y="1969696"/>
                        </a:cubicBezTo>
                        <a:cubicBezTo>
                          <a:pt x="5857108" y="1997353"/>
                          <a:pt x="5647246" y="1989861"/>
                          <a:pt x="5474049" y="1969696"/>
                        </a:cubicBezTo>
                        <a:cubicBezTo>
                          <a:pt x="5300852" y="1949531"/>
                          <a:pt x="5033369" y="1935231"/>
                          <a:pt x="4727514" y="1969696"/>
                        </a:cubicBezTo>
                        <a:cubicBezTo>
                          <a:pt x="4421660" y="2004161"/>
                          <a:pt x="4299010" y="1934935"/>
                          <a:pt x="3900993" y="1969696"/>
                        </a:cubicBezTo>
                        <a:cubicBezTo>
                          <a:pt x="3502976" y="2004457"/>
                          <a:pt x="3575865" y="1990132"/>
                          <a:pt x="3394415" y="1969696"/>
                        </a:cubicBezTo>
                        <a:cubicBezTo>
                          <a:pt x="3212965" y="1949260"/>
                          <a:pt x="2804233" y="1965955"/>
                          <a:pt x="2567894" y="1969696"/>
                        </a:cubicBezTo>
                        <a:cubicBezTo>
                          <a:pt x="2331555" y="1973437"/>
                          <a:pt x="2307638" y="1988402"/>
                          <a:pt x="2141303" y="1969696"/>
                        </a:cubicBezTo>
                        <a:cubicBezTo>
                          <a:pt x="1974968" y="1950990"/>
                          <a:pt x="1904260" y="1983280"/>
                          <a:pt x="1714711" y="1969696"/>
                        </a:cubicBezTo>
                        <a:cubicBezTo>
                          <a:pt x="1525162" y="1956112"/>
                          <a:pt x="1301751" y="1962536"/>
                          <a:pt x="968176" y="1969696"/>
                        </a:cubicBezTo>
                        <a:cubicBezTo>
                          <a:pt x="634601" y="1976856"/>
                          <a:pt x="629240" y="1987280"/>
                          <a:pt x="328289" y="1969696"/>
                        </a:cubicBezTo>
                        <a:cubicBezTo>
                          <a:pt x="155161" y="1965714"/>
                          <a:pt x="-7577" y="1803096"/>
                          <a:pt x="0" y="1641407"/>
                        </a:cubicBezTo>
                        <a:cubicBezTo>
                          <a:pt x="-23853" y="1473176"/>
                          <a:pt x="6457" y="1254302"/>
                          <a:pt x="0" y="1024242"/>
                        </a:cubicBezTo>
                        <a:cubicBezTo>
                          <a:pt x="-6457" y="794182"/>
                          <a:pt x="11181" y="554411"/>
                          <a:pt x="0" y="328289"/>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162758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3D1E31DC-BE18-41DD-8537-5CAE88DC593F}"/>
              </a:ext>
            </a:extLst>
          </p:cNvPr>
          <p:cNvPicPr>
            <a:picLocks noGrp="1" noChangeAspect="1"/>
          </p:cNvPicPr>
          <p:nvPr>
            <p:ph idx="1"/>
          </p:nvPr>
        </p:nvPicPr>
        <p:blipFill>
          <a:blip r:embed="rId2"/>
          <a:stretch>
            <a:fillRect/>
          </a:stretch>
        </p:blipFill>
        <p:spPr>
          <a:xfrm>
            <a:off x="4717" y="-4862"/>
            <a:ext cx="12125056" cy="6855699"/>
          </a:xfrm>
        </p:spPr>
      </p:pic>
      <p:sp>
        <p:nvSpPr>
          <p:cNvPr id="3" name="TextBox 2">
            <a:extLst>
              <a:ext uri="{FF2B5EF4-FFF2-40B4-BE49-F238E27FC236}">
                <a16:creationId xmlns:a16="http://schemas.microsoft.com/office/drawing/2014/main" id="{41A23753-9C85-424A-BE3F-B84FE4AC5B3E}"/>
              </a:ext>
            </a:extLst>
          </p:cNvPr>
          <p:cNvSpPr txBox="1"/>
          <p:nvPr/>
        </p:nvSpPr>
        <p:spPr>
          <a:xfrm>
            <a:off x="1115684" y="1058173"/>
            <a:ext cx="8163463"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bg1"/>
                </a:solidFill>
                <a:highlight>
                  <a:srgbClr val="000000"/>
                </a:highlight>
              </a:rPr>
              <a:t>IMPLEMENTATION DETAILS</a:t>
            </a:r>
          </a:p>
        </p:txBody>
      </p:sp>
      <p:sp>
        <p:nvSpPr>
          <p:cNvPr id="5" name="TextBox 4">
            <a:extLst>
              <a:ext uri="{FF2B5EF4-FFF2-40B4-BE49-F238E27FC236}">
                <a16:creationId xmlns:a16="http://schemas.microsoft.com/office/drawing/2014/main" id="{A966AE2B-616E-42F1-9637-0D106FDA6D6A}"/>
              </a:ext>
            </a:extLst>
          </p:cNvPr>
          <p:cNvSpPr txBox="1"/>
          <p:nvPr/>
        </p:nvSpPr>
        <p:spPr>
          <a:xfrm>
            <a:off x="1100408" y="2293728"/>
            <a:ext cx="10147538"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highlight>
                  <a:srgbClr val="000000"/>
                </a:highlight>
                <a:latin typeface="Franklin Gothic Book"/>
              </a:rPr>
              <a:t>The major idea behind the CORONA FACTOR is that we need to limit the social and communal activities of infected as well as quarantined people. We tend to do so by sort of marking people with appropriate </a:t>
            </a:r>
            <a:r>
              <a:rPr lang="en-US" sz="2400" err="1">
                <a:solidFill>
                  <a:schemeClr val="bg1"/>
                </a:solidFill>
                <a:highlight>
                  <a:srgbClr val="000000"/>
                </a:highlight>
                <a:latin typeface="Franklin Gothic Book"/>
              </a:rPr>
              <a:t>RFId</a:t>
            </a:r>
            <a:r>
              <a:rPr lang="en-US" sz="2400">
                <a:solidFill>
                  <a:schemeClr val="bg1"/>
                </a:solidFill>
                <a:highlight>
                  <a:srgbClr val="000000"/>
                </a:highlight>
                <a:latin typeface="Franklin Gothic Book"/>
              </a:rPr>
              <a:t> cards. This will assist the authorities to keep the track of the overall entries into a metro station, some bus, or even some building complex.</a:t>
            </a:r>
          </a:p>
          <a:p>
            <a:r>
              <a:rPr lang="en-US" sz="2400">
                <a:solidFill>
                  <a:schemeClr val="bg1"/>
                </a:solidFill>
                <a:highlight>
                  <a:srgbClr val="000000"/>
                </a:highlight>
                <a:latin typeface="Franklin Gothic Book"/>
              </a:rPr>
              <a:t>We set two unique identities into the </a:t>
            </a:r>
            <a:r>
              <a:rPr lang="en-US" sz="2400" err="1">
                <a:solidFill>
                  <a:schemeClr val="bg1"/>
                </a:solidFill>
                <a:highlight>
                  <a:srgbClr val="000000"/>
                </a:highlight>
                <a:latin typeface="Franklin Gothic Book"/>
              </a:rPr>
              <a:t>RFId</a:t>
            </a:r>
            <a:r>
              <a:rPr lang="en-US" sz="2400">
                <a:solidFill>
                  <a:schemeClr val="bg1"/>
                </a:solidFill>
                <a:highlight>
                  <a:srgbClr val="000000"/>
                </a:highlight>
                <a:latin typeface="Franklin Gothic Book"/>
              </a:rPr>
              <a:t> detection system. This enables the </a:t>
            </a:r>
            <a:r>
              <a:rPr lang="en-US" sz="2400" err="1">
                <a:solidFill>
                  <a:schemeClr val="bg1"/>
                </a:solidFill>
                <a:highlight>
                  <a:srgbClr val="000000"/>
                </a:highlight>
                <a:latin typeface="Franklin Gothic Book"/>
              </a:rPr>
              <a:t>RFId</a:t>
            </a:r>
            <a:r>
              <a:rPr lang="en-US" sz="2400">
                <a:solidFill>
                  <a:schemeClr val="bg1"/>
                </a:solidFill>
                <a:highlight>
                  <a:srgbClr val="000000"/>
                </a:highlight>
                <a:latin typeface="Franklin Gothic Book"/>
              </a:rPr>
              <a:t> controller to detect if the card is in its vicinity and can be used to either raise an alarm (not recommended) or send the details to a larger database system. </a:t>
            </a:r>
            <a:endParaRPr lang="en-US">
              <a:solidFill>
                <a:schemeClr val="bg1"/>
              </a:solidFill>
              <a:highlight>
                <a:srgbClr val="000000"/>
              </a:highlight>
              <a:latin typeface="Franklin Gothic Book"/>
            </a:endParaRPr>
          </a:p>
        </p:txBody>
      </p:sp>
      <p:sp>
        <p:nvSpPr>
          <p:cNvPr id="6" name="Rectangle: Diagonal Corners Rounded 5">
            <a:extLst>
              <a:ext uri="{FF2B5EF4-FFF2-40B4-BE49-F238E27FC236}">
                <a16:creationId xmlns:a16="http://schemas.microsoft.com/office/drawing/2014/main" id="{AC60C3F9-C70B-416C-ABA6-86226B564B5B}"/>
              </a:ext>
            </a:extLst>
          </p:cNvPr>
          <p:cNvSpPr/>
          <p:nvPr/>
        </p:nvSpPr>
        <p:spPr>
          <a:xfrm>
            <a:off x="462952" y="326367"/>
            <a:ext cx="11286224" cy="6024110"/>
          </a:xfrm>
          <a:prstGeom prst="round2DiagRect">
            <a:avLst/>
          </a:prstGeom>
          <a:noFill/>
          <a:ln w="12700">
            <a:solidFill>
              <a:srgbClr val="FFFF00"/>
            </a:solidFill>
            <a:extLst>
              <a:ext uri="{C807C97D-BFC1-408E-A445-0C87EB9F89A2}">
                <ask:lineSketchStyleProps xmlns:ask="http://schemas.microsoft.com/office/drawing/2018/sketchyshapes" sd="1470094575">
                  <a:custGeom>
                    <a:avLst/>
                    <a:gdLst>
                      <a:gd name="connsiteX0" fmla="*/ 977680 w 10998678"/>
                      <a:gd name="connsiteY0" fmla="*/ 0 h 5865960"/>
                      <a:gd name="connsiteX1" fmla="*/ 10998678 w 10998678"/>
                      <a:gd name="connsiteY1" fmla="*/ 0 h 5865960"/>
                      <a:gd name="connsiteX2" fmla="*/ 10998678 w 10998678"/>
                      <a:gd name="connsiteY2" fmla="*/ 0 h 5865960"/>
                      <a:gd name="connsiteX3" fmla="*/ 10998678 w 10998678"/>
                      <a:gd name="connsiteY3" fmla="*/ 4888280 h 5865960"/>
                      <a:gd name="connsiteX4" fmla="*/ 10020998 w 10998678"/>
                      <a:gd name="connsiteY4" fmla="*/ 5865960 h 5865960"/>
                      <a:gd name="connsiteX5" fmla="*/ 0 w 10998678"/>
                      <a:gd name="connsiteY5" fmla="*/ 5865960 h 5865960"/>
                      <a:gd name="connsiteX6" fmla="*/ 0 w 10998678"/>
                      <a:gd name="connsiteY6" fmla="*/ 5865960 h 5865960"/>
                      <a:gd name="connsiteX7" fmla="*/ 0 w 10998678"/>
                      <a:gd name="connsiteY7" fmla="*/ 977680 h 5865960"/>
                      <a:gd name="connsiteX8" fmla="*/ 977680 w 10998678"/>
                      <a:gd name="connsiteY8" fmla="*/ 0 h 586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998678" h="5865960" extrusionOk="0">
                        <a:moveTo>
                          <a:pt x="977680" y="0"/>
                        </a:moveTo>
                        <a:cubicBezTo>
                          <a:pt x="2147125" y="-9642"/>
                          <a:pt x="9150492" y="24337"/>
                          <a:pt x="10998678" y="0"/>
                        </a:cubicBezTo>
                        <a:lnTo>
                          <a:pt x="10998678" y="0"/>
                        </a:lnTo>
                        <a:cubicBezTo>
                          <a:pt x="11142059" y="1730078"/>
                          <a:pt x="11085393" y="2571124"/>
                          <a:pt x="10998678" y="4888280"/>
                        </a:cubicBezTo>
                        <a:cubicBezTo>
                          <a:pt x="11042235" y="5352713"/>
                          <a:pt x="10520644" y="5795669"/>
                          <a:pt x="10020998" y="5865960"/>
                        </a:cubicBezTo>
                        <a:cubicBezTo>
                          <a:pt x="6989810" y="5982071"/>
                          <a:pt x="3214206" y="5854462"/>
                          <a:pt x="0" y="5865960"/>
                        </a:cubicBezTo>
                        <a:lnTo>
                          <a:pt x="0" y="5865960"/>
                        </a:lnTo>
                        <a:cubicBezTo>
                          <a:pt x="-26440" y="4492958"/>
                          <a:pt x="19731" y="3206821"/>
                          <a:pt x="0" y="977680"/>
                        </a:cubicBezTo>
                        <a:cubicBezTo>
                          <a:pt x="-62936" y="422834"/>
                          <a:pt x="466684" y="1467"/>
                          <a:pt x="97768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E7CD7A3D-44CC-41C0-A950-64C74B4CA57B}"/>
              </a:ext>
            </a:extLst>
          </p:cNvPr>
          <p:cNvSpPr/>
          <p:nvPr/>
        </p:nvSpPr>
        <p:spPr>
          <a:xfrm>
            <a:off x="894272" y="858328"/>
            <a:ext cx="7174301" cy="1035170"/>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22ACF8E-C3FC-44C9-86E7-98D366BD7841}"/>
              </a:ext>
            </a:extLst>
          </p:cNvPr>
          <p:cNvSpPr/>
          <p:nvPr/>
        </p:nvSpPr>
        <p:spPr>
          <a:xfrm>
            <a:off x="865516" y="2137912"/>
            <a:ext cx="10466715" cy="3709358"/>
          </a:xfrm>
          <a:prstGeom prst="roundRect">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94206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picture containing table, sitting, light, black&#10;&#10;Description generated with very high confidence">
            <a:extLst>
              <a:ext uri="{FF2B5EF4-FFF2-40B4-BE49-F238E27FC236}">
                <a16:creationId xmlns:a16="http://schemas.microsoft.com/office/drawing/2014/main" id="{44FA253B-5F0C-4731-82C3-98837288464B}"/>
              </a:ext>
            </a:extLst>
          </p:cNvPr>
          <p:cNvPicPr>
            <a:picLocks noGrp="1" noChangeAspect="1"/>
          </p:cNvPicPr>
          <p:nvPr>
            <p:ph idx="1"/>
          </p:nvPr>
        </p:nvPicPr>
        <p:blipFill>
          <a:blip r:embed="rId2"/>
          <a:stretch>
            <a:fillRect/>
          </a:stretch>
        </p:blipFill>
        <p:spPr>
          <a:xfrm>
            <a:off x="-5751" y="-3544"/>
            <a:ext cx="12117237" cy="6865086"/>
          </a:xfrm>
        </p:spPr>
      </p:pic>
      <p:sp>
        <p:nvSpPr>
          <p:cNvPr id="3" name="TextBox 2">
            <a:extLst>
              <a:ext uri="{FF2B5EF4-FFF2-40B4-BE49-F238E27FC236}">
                <a16:creationId xmlns:a16="http://schemas.microsoft.com/office/drawing/2014/main" id="{F9DB68E7-48E5-406B-9E66-9FEFC5B1FE70}"/>
              </a:ext>
            </a:extLst>
          </p:cNvPr>
          <p:cNvSpPr txBox="1"/>
          <p:nvPr/>
        </p:nvSpPr>
        <p:spPr>
          <a:xfrm>
            <a:off x="1015040" y="713116"/>
            <a:ext cx="70851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chemeClr val="bg1"/>
                </a:solidFill>
                <a:highlight>
                  <a:srgbClr val="000000"/>
                </a:highlight>
              </a:rPr>
              <a:t>FEATURES AND FEASIBILITY </a:t>
            </a:r>
          </a:p>
        </p:txBody>
      </p:sp>
      <p:sp>
        <p:nvSpPr>
          <p:cNvPr id="4" name="TextBox 3">
            <a:extLst>
              <a:ext uri="{FF2B5EF4-FFF2-40B4-BE49-F238E27FC236}">
                <a16:creationId xmlns:a16="http://schemas.microsoft.com/office/drawing/2014/main" id="{3382A190-C701-4F1B-8D12-882C69B17887}"/>
              </a:ext>
            </a:extLst>
          </p:cNvPr>
          <p:cNvSpPr txBox="1"/>
          <p:nvPr/>
        </p:nvSpPr>
        <p:spPr>
          <a:xfrm>
            <a:off x="582822" y="2610028"/>
            <a:ext cx="11038934" cy="378565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457200" indent="-457200">
              <a:buAutoNum type="arabicPeriod"/>
            </a:pPr>
            <a:r>
              <a:rPr lang="en-IN" sz="2400">
                <a:solidFill>
                  <a:schemeClr val="bg1"/>
                </a:solidFill>
                <a:highlight>
                  <a:srgbClr val="000000"/>
                </a:highlight>
                <a:latin typeface="Franklin Gothic Book"/>
                <a:ea typeface="+mn-lt"/>
                <a:cs typeface="+mn-lt"/>
              </a:rPr>
              <a:t>The above price is accordance with their availability in retail market. The cost might get much lower if they are ordered at commercial level.</a:t>
            </a:r>
            <a:endParaRPr lang="en-US">
              <a:solidFill>
                <a:schemeClr val="bg1"/>
              </a:solidFill>
              <a:highlight>
                <a:srgbClr val="000000"/>
              </a:highlight>
              <a:latin typeface="Franklin Gothic Book"/>
            </a:endParaRPr>
          </a:p>
          <a:p>
            <a:pPr marL="457200" indent="-457200">
              <a:buAutoNum type="arabicPeriod"/>
            </a:pPr>
            <a:r>
              <a:rPr lang="en-IN" sz="2400">
                <a:solidFill>
                  <a:schemeClr val="bg1"/>
                </a:solidFill>
                <a:highlight>
                  <a:srgbClr val="000000"/>
                </a:highlight>
                <a:latin typeface="Franklin Gothic Book"/>
                <a:ea typeface="+mn-lt"/>
                <a:cs typeface="+mn-lt"/>
              </a:rPr>
              <a:t>Th concerned authorities can be easily alerted if a quarantined person is coming in contact with someone in the society.</a:t>
            </a:r>
          </a:p>
          <a:p>
            <a:pPr marL="457200" indent="-457200">
              <a:buAutoNum type="arabicPeriod"/>
            </a:pPr>
            <a:r>
              <a:rPr lang="en-IN" sz="2400">
                <a:solidFill>
                  <a:schemeClr val="bg1"/>
                </a:solidFill>
                <a:highlight>
                  <a:srgbClr val="000000"/>
                </a:highlight>
                <a:latin typeface="Franklin Gothic Book"/>
                <a:ea typeface="+mn-lt"/>
                <a:cs typeface="+mn-lt"/>
              </a:rPr>
              <a:t>The contact history of a specific person can be tracked back to several days based on the RF Controller data. Thus, the spread of COVID-19 virus can be tracked and possibly stopped for good.</a:t>
            </a:r>
          </a:p>
          <a:p>
            <a:pPr marL="457200" indent="-457200">
              <a:buAutoNum type="arabicPeriod"/>
            </a:pPr>
            <a:r>
              <a:rPr lang="en-IN" sz="2400">
                <a:solidFill>
                  <a:schemeClr val="bg1"/>
                </a:solidFill>
                <a:highlight>
                  <a:srgbClr val="000000"/>
                </a:highlight>
                <a:latin typeface="Franklin Gothic Book"/>
                <a:ea typeface="+mn-lt"/>
                <a:cs typeface="+mn-lt"/>
              </a:rPr>
              <a:t>The degree of fear in travelling in public vehicles or public places can be reduced as public can be assured that no infected person can enter without getting tracked and analysed by the </a:t>
            </a:r>
            <a:r>
              <a:rPr lang="en-IN" sz="2400" err="1">
                <a:solidFill>
                  <a:schemeClr val="bg1"/>
                </a:solidFill>
                <a:highlight>
                  <a:srgbClr val="000000"/>
                </a:highlight>
                <a:latin typeface="Franklin Gothic Book"/>
                <a:ea typeface="+mn-lt"/>
                <a:cs typeface="+mn-lt"/>
              </a:rPr>
              <a:t>RFId</a:t>
            </a:r>
            <a:r>
              <a:rPr lang="en-IN" sz="2400">
                <a:solidFill>
                  <a:schemeClr val="bg1"/>
                </a:solidFill>
                <a:highlight>
                  <a:srgbClr val="000000"/>
                </a:highlight>
                <a:latin typeface="Franklin Gothic Book"/>
                <a:ea typeface="+mn-lt"/>
                <a:cs typeface="+mn-lt"/>
              </a:rPr>
              <a:t> Controller.</a:t>
            </a:r>
          </a:p>
        </p:txBody>
      </p:sp>
      <p:graphicFrame>
        <p:nvGraphicFramePr>
          <p:cNvPr id="5" name="Table 5">
            <a:extLst>
              <a:ext uri="{FF2B5EF4-FFF2-40B4-BE49-F238E27FC236}">
                <a16:creationId xmlns:a16="http://schemas.microsoft.com/office/drawing/2014/main" id="{7C673E14-4757-47E3-AF53-283B188A47C5}"/>
              </a:ext>
            </a:extLst>
          </p:cNvPr>
          <p:cNvGraphicFramePr>
            <a:graphicFrameLocks noGrp="1"/>
          </p:cNvGraphicFramePr>
          <p:nvPr>
            <p:extLst>
              <p:ext uri="{D42A27DB-BD31-4B8C-83A1-F6EECF244321}">
                <p14:modId xmlns:p14="http://schemas.microsoft.com/office/powerpoint/2010/main" val="2370469691"/>
              </p:ext>
            </p:extLst>
          </p:nvPr>
        </p:nvGraphicFramePr>
        <p:xfrm>
          <a:off x="1107057" y="1797170"/>
          <a:ext cx="8168640" cy="767080"/>
        </p:xfrm>
        <a:graphic>
          <a:graphicData uri="http://schemas.openxmlformats.org/drawingml/2006/table">
            <a:tbl>
              <a:tblPr firstRow="1" bandRow="1">
                <a:tableStyleId>{5C22544A-7EE6-4342-B048-85BDC9FD1C3A}</a:tableStyleId>
              </a:tblPr>
              <a:tblGrid>
                <a:gridCol w="4084320">
                  <a:extLst>
                    <a:ext uri="{9D8B030D-6E8A-4147-A177-3AD203B41FA5}">
                      <a16:colId xmlns:a16="http://schemas.microsoft.com/office/drawing/2014/main" val="183752327"/>
                    </a:ext>
                  </a:extLst>
                </a:gridCol>
                <a:gridCol w="4084320">
                  <a:extLst>
                    <a:ext uri="{9D8B030D-6E8A-4147-A177-3AD203B41FA5}">
                      <a16:colId xmlns:a16="http://schemas.microsoft.com/office/drawing/2014/main" val="3350954756"/>
                    </a:ext>
                  </a:extLst>
                </a:gridCol>
              </a:tblGrid>
              <a:tr h="396240">
                <a:tc>
                  <a:txBody>
                    <a:bodyPr/>
                    <a:lstStyle/>
                    <a:p>
                      <a:r>
                        <a:rPr lang="en-US"/>
                        <a:t>SENSOR</a:t>
                      </a:r>
                    </a:p>
                  </a:txBody>
                  <a:tcPr/>
                </a:tc>
                <a:tc>
                  <a:txBody>
                    <a:bodyPr/>
                    <a:lstStyle/>
                    <a:p>
                      <a:r>
                        <a:rPr lang="en-US"/>
                        <a:t>PRICE</a:t>
                      </a:r>
                    </a:p>
                  </a:txBody>
                  <a:tcPr/>
                </a:tc>
                <a:extLst>
                  <a:ext uri="{0D108BD9-81ED-4DB2-BD59-A6C34878D82A}">
                    <a16:rowId xmlns:a16="http://schemas.microsoft.com/office/drawing/2014/main" val="1414436230"/>
                  </a:ext>
                </a:extLst>
              </a:tr>
              <a:tr h="370840">
                <a:tc>
                  <a:txBody>
                    <a:bodyPr/>
                    <a:lstStyle/>
                    <a:p>
                      <a:r>
                        <a:rPr lang="en-US"/>
                        <a:t>NODE MCU</a:t>
                      </a:r>
                    </a:p>
                  </a:txBody>
                  <a:tcPr/>
                </a:tc>
                <a:tc>
                  <a:txBody>
                    <a:bodyPr/>
                    <a:lstStyle/>
                    <a:p>
                      <a:r>
                        <a:rPr lang="en-US"/>
                        <a:t>₹100 - ₹150</a:t>
                      </a:r>
                    </a:p>
                  </a:txBody>
                  <a:tcPr/>
                </a:tc>
                <a:extLst>
                  <a:ext uri="{0D108BD9-81ED-4DB2-BD59-A6C34878D82A}">
                    <a16:rowId xmlns:a16="http://schemas.microsoft.com/office/drawing/2014/main" val="2690696936"/>
                  </a:ext>
                </a:extLst>
              </a:tr>
            </a:tbl>
          </a:graphicData>
        </a:graphic>
      </p:graphicFrame>
      <p:sp>
        <p:nvSpPr>
          <p:cNvPr id="6" name="Rectangle: Rounded Corners 5">
            <a:extLst>
              <a:ext uri="{FF2B5EF4-FFF2-40B4-BE49-F238E27FC236}">
                <a16:creationId xmlns:a16="http://schemas.microsoft.com/office/drawing/2014/main" id="{3268A431-F2CB-406F-9DAD-D9B8208F6C60}"/>
              </a:ext>
            </a:extLst>
          </p:cNvPr>
          <p:cNvSpPr/>
          <p:nvPr/>
        </p:nvSpPr>
        <p:spPr>
          <a:xfrm>
            <a:off x="362312" y="283236"/>
            <a:ext cx="11300598" cy="6311656"/>
          </a:xfrm>
          <a:prstGeom prst="roundRect">
            <a:avLst/>
          </a:prstGeom>
          <a:noFill/>
          <a:ln>
            <a:solidFill>
              <a:srgbClr val="FFFF00"/>
            </a:solidFill>
            <a:prstDash val="solid"/>
            <a:extLst>
              <a:ext uri="{C807C97D-BFC1-408E-A445-0C87EB9F89A2}">
                <ask:lineSketchStyleProps xmlns:ask="http://schemas.microsoft.com/office/drawing/2018/sketchyshapes" sd="3605271550">
                  <a:custGeom>
                    <a:avLst/>
                    <a:gdLst>
                      <a:gd name="connsiteX0" fmla="*/ 0 w 9719091"/>
                      <a:gd name="connsiteY0" fmla="*/ 1004038 h 6024110"/>
                      <a:gd name="connsiteX1" fmla="*/ 1004038 w 9719091"/>
                      <a:gd name="connsiteY1" fmla="*/ 0 h 6024110"/>
                      <a:gd name="connsiteX2" fmla="*/ 8715053 w 9719091"/>
                      <a:gd name="connsiteY2" fmla="*/ 0 h 6024110"/>
                      <a:gd name="connsiteX3" fmla="*/ 9719091 w 9719091"/>
                      <a:gd name="connsiteY3" fmla="*/ 1004038 h 6024110"/>
                      <a:gd name="connsiteX4" fmla="*/ 9719091 w 9719091"/>
                      <a:gd name="connsiteY4" fmla="*/ 5020072 h 6024110"/>
                      <a:gd name="connsiteX5" fmla="*/ 8715053 w 9719091"/>
                      <a:gd name="connsiteY5" fmla="*/ 6024110 h 6024110"/>
                      <a:gd name="connsiteX6" fmla="*/ 1004038 w 9719091"/>
                      <a:gd name="connsiteY6" fmla="*/ 6024110 h 6024110"/>
                      <a:gd name="connsiteX7" fmla="*/ 0 w 9719091"/>
                      <a:gd name="connsiteY7" fmla="*/ 5020072 h 6024110"/>
                      <a:gd name="connsiteX8" fmla="*/ 0 w 9719091"/>
                      <a:gd name="connsiteY8" fmla="*/ 1004038 h 6024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19091" h="6024110" extrusionOk="0">
                        <a:moveTo>
                          <a:pt x="0" y="1004038"/>
                        </a:moveTo>
                        <a:cubicBezTo>
                          <a:pt x="-74741" y="504569"/>
                          <a:pt x="536755" y="23241"/>
                          <a:pt x="1004038" y="0"/>
                        </a:cubicBezTo>
                        <a:cubicBezTo>
                          <a:pt x="2470301" y="16034"/>
                          <a:pt x="5490222" y="140010"/>
                          <a:pt x="8715053" y="0"/>
                        </a:cubicBezTo>
                        <a:cubicBezTo>
                          <a:pt x="9209822" y="-38889"/>
                          <a:pt x="9704733" y="452990"/>
                          <a:pt x="9719091" y="1004038"/>
                        </a:cubicBezTo>
                        <a:cubicBezTo>
                          <a:pt x="9798146" y="1836445"/>
                          <a:pt x="9851214" y="4321822"/>
                          <a:pt x="9719091" y="5020072"/>
                        </a:cubicBezTo>
                        <a:cubicBezTo>
                          <a:pt x="9760990" y="5625991"/>
                          <a:pt x="9307039" y="5944085"/>
                          <a:pt x="8715053" y="6024110"/>
                        </a:cubicBezTo>
                        <a:cubicBezTo>
                          <a:pt x="7403404" y="6077547"/>
                          <a:pt x="3929128" y="6057305"/>
                          <a:pt x="1004038" y="6024110"/>
                        </a:cubicBezTo>
                        <a:cubicBezTo>
                          <a:pt x="470930" y="6072718"/>
                          <a:pt x="-49192" y="5639093"/>
                          <a:pt x="0" y="5020072"/>
                        </a:cubicBezTo>
                        <a:cubicBezTo>
                          <a:pt x="-32935" y="3166022"/>
                          <a:pt x="45142" y="2063742"/>
                          <a:pt x="0" y="1004038"/>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F2D5700D-F379-4A53-A8FC-19F811386180}"/>
              </a:ext>
            </a:extLst>
          </p:cNvPr>
          <p:cNvSpPr/>
          <p:nvPr/>
        </p:nvSpPr>
        <p:spPr>
          <a:xfrm>
            <a:off x="577970" y="1634705"/>
            <a:ext cx="10869280" cy="4830791"/>
          </a:xfrm>
          <a:prstGeom prst="roundRect">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A7825513-B07C-44EB-A0C8-D641939316A3}"/>
              </a:ext>
            </a:extLst>
          </p:cNvPr>
          <p:cNvSpPr/>
          <p:nvPr/>
        </p:nvSpPr>
        <p:spPr>
          <a:xfrm>
            <a:off x="864619" y="584261"/>
            <a:ext cx="7289318" cy="891396"/>
          </a:xfrm>
          <a:prstGeom prst="roundRect">
            <a:avLst/>
          </a:prstGeom>
          <a:noFill/>
          <a:ln>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725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ircuit board&#10;&#10;Description generated with high confidence">
            <a:extLst>
              <a:ext uri="{FF2B5EF4-FFF2-40B4-BE49-F238E27FC236}">
                <a16:creationId xmlns:a16="http://schemas.microsoft.com/office/drawing/2014/main" id="{3029471D-7924-409B-BB21-EA3CE6B0A72C}"/>
              </a:ext>
            </a:extLst>
          </p:cNvPr>
          <p:cNvPicPr>
            <a:picLocks noGrp="1" noChangeAspect="1"/>
          </p:cNvPicPr>
          <p:nvPr>
            <p:ph idx="1"/>
          </p:nvPr>
        </p:nvPicPr>
        <p:blipFill>
          <a:blip r:embed="rId2"/>
          <a:stretch>
            <a:fillRect/>
          </a:stretch>
        </p:blipFill>
        <p:spPr>
          <a:xfrm>
            <a:off x="0" y="2074"/>
            <a:ext cx="12105735" cy="6856202"/>
          </a:xfrm>
        </p:spPr>
      </p:pic>
      <p:sp>
        <p:nvSpPr>
          <p:cNvPr id="173" name="TextBox 172">
            <a:extLst>
              <a:ext uri="{FF2B5EF4-FFF2-40B4-BE49-F238E27FC236}">
                <a16:creationId xmlns:a16="http://schemas.microsoft.com/office/drawing/2014/main" id="{20F09F45-A3BD-4A75-8D1A-A8218790A5A7}"/>
              </a:ext>
            </a:extLst>
          </p:cNvPr>
          <p:cNvSpPr txBox="1"/>
          <p:nvPr/>
        </p:nvSpPr>
        <p:spPr>
          <a:xfrm>
            <a:off x="1532626" y="684362"/>
            <a:ext cx="551802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3600" b="1" dirty="0">
                <a:solidFill>
                  <a:schemeClr val="bg1"/>
                </a:solidFill>
                <a:highlight>
                  <a:srgbClr val="000000"/>
                </a:highlight>
                <a:ea typeface="+mn-lt"/>
                <a:cs typeface="+mn-lt"/>
              </a:rPr>
              <a:t>TECHNOLOGY</a:t>
            </a:r>
            <a:r>
              <a:rPr lang="en-US" sz="3600" b="1" dirty="0">
                <a:solidFill>
                  <a:srgbClr val="FFFFFF"/>
                </a:solidFill>
                <a:highlight>
                  <a:srgbClr val="000000"/>
                </a:highlight>
              </a:rPr>
              <a:t> STACK</a:t>
            </a:r>
            <a:endParaRPr lang="en-US" dirty="0"/>
          </a:p>
        </p:txBody>
      </p:sp>
      <p:sp>
        <p:nvSpPr>
          <p:cNvPr id="888" name="Rectangle: Rounded Corners 887">
            <a:extLst>
              <a:ext uri="{FF2B5EF4-FFF2-40B4-BE49-F238E27FC236}">
                <a16:creationId xmlns:a16="http://schemas.microsoft.com/office/drawing/2014/main" id="{7D780CFE-1AF4-4DB2-A92C-F783331D4C14}"/>
              </a:ext>
            </a:extLst>
          </p:cNvPr>
          <p:cNvSpPr/>
          <p:nvPr/>
        </p:nvSpPr>
        <p:spPr>
          <a:xfrm>
            <a:off x="1469366" y="427008"/>
            <a:ext cx="5750942" cy="1035168"/>
          </a:xfrm>
          <a:prstGeom prst="roundRect">
            <a:avLst/>
          </a:prstGeom>
          <a:noFill/>
          <a:ln>
            <a:solidFill>
              <a:srgbClr val="FFFF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 name="Diagram 1"/>
          <p:cNvGraphicFramePr/>
          <p:nvPr>
            <p:extLst>
              <p:ext uri="{D42A27DB-BD31-4B8C-83A1-F6EECF244321}">
                <p14:modId xmlns:p14="http://schemas.microsoft.com/office/powerpoint/2010/main" val="968608324"/>
              </p:ext>
            </p:extLst>
          </p:nvPr>
        </p:nvGraphicFramePr>
        <p:xfrm>
          <a:off x="2032000" y="2041235"/>
          <a:ext cx="8728364" cy="40970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44145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standing, water, man, holding&#10;&#10;Description generated with very high confidence">
            <a:extLst>
              <a:ext uri="{FF2B5EF4-FFF2-40B4-BE49-F238E27FC236}">
                <a16:creationId xmlns:a16="http://schemas.microsoft.com/office/drawing/2014/main" id="{D6DB9F61-7FBF-460B-A2E1-C68D3E51CD5C}"/>
              </a:ext>
            </a:extLst>
          </p:cNvPr>
          <p:cNvPicPr>
            <a:picLocks noGrp="1" noChangeAspect="1"/>
          </p:cNvPicPr>
          <p:nvPr>
            <p:ph idx="1"/>
          </p:nvPr>
        </p:nvPicPr>
        <p:blipFill>
          <a:blip r:embed="rId2"/>
          <a:stretch>
            <a:fillRect/>
          </a:stretch>
        </p:blipFill>
        <p:spPr>
          <a:xfrm>
            <a:off x="4716" y="-4862"/>
            <a:ext cx="12182566" cy="6855699"/>
          </a:xfrm>
        </p:spPr>
      </p:pic>
      <p:pic>
        <p:nvPicPr>
          <p:cNvPr id="3" name="Picture 4" descr="A picture containing toy, train&#10;&#10;Description generated with very high confidence">
            <a:extLst>
              <a:ext uri="{FF2B5EF4-FFF2-40B4-BE49-F238E27FC236}">
                <a16:creationId xmlns:a16="http://schemas.microsoft.com/office/drawing/2014/main" id="{9F790243-0397-4A93-BEEF-812CC4BC0BDC}"/>
              </a:ext>
            </a:extLst>
          </p:cNvPr>
          <p:cNvPicPr>
            <a:picLocks noChangeAspect="1"/>
          </p:cNvPicPr>
          <p:nvPr/>
        </p:nvPicPr>
        <p:blipFill rotWithShape="1">
          <a:blip r:embed="rId3"/>
          <a:srcRect t="17647" r="21676" b="692"/>
          <a:stretch/>
        </p:blipFill>
        <p:spPr>
          <a:xfrm>
            <a:off x="2366513" y="4265155"/>
            <a:ext cx="5245513" cy="2282301"/>
          </a:xfrm>
          <a:prstGeom prst="rect">
            <a:avLst/>
          </a:prstGeom>
        </p:spPr>
      </p:pic>
      <p:sp>
        <p:nvSpPr>
          <p:cNvPr id="6" name="TextBox 5">
            <a:extLst>
              <a:ext uri="{FF2B5EF4-FFF2-40B4-BE49-F238E27FC236}">
                <a16:creationId xmlns:a16="http://schemas.microsoft.com/office/drawing/2014/main" id="{4DB349E1-0502-4439-BA26-455C8A917BF0}"/>
              </a:ext>
            </a:extLst>
          </p:cNvPr>
          <p:cNvSpPr txBox="1"/>
          <p:nvPr/>
        </p:nvSpPr>
        <p:spPr>
          <a:xfrm>
            <a:off x="425570" y="310551"/>
            <a:ext cx="569055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600" b="1">
                <a:solidFill>
                  <a:srgbClr val="FFFFFF"/>
                </a:solidFill>
                <a:highlight>
                  <a:srgbClr val="000000"/>
                </a:highlight>
              </a:rPr>
              <a:t>SOLUTIONING</a:t>
            </a:r>
          </a:p>
        </p:txBody>
      </p:sp>
      <p:sp>
        <p:nvSpPr>
          <p:cNvPr id="2" name="TextBox 1">
            <a:extLst>
              <a:ext uri="{FF2B5EF4-FFF2-40B4-BE49-F238E27FC236}">
                <a16:creationId xmlns:a16="http://schemas.microsoft.com/office/drawing/2014/main" id="{019CBE2C-71DB-45A3-BADE-0053426F71B9}"/>
              </a:ext>
            </a:extLst>
          </p:cNvPr>
          <p:cNvSpPr txBox="1"/>
          <p:nvPr/>
        </p:nvSpPr>
        <p:spPr>
          <a:xfrm>
            <a:off x="425570" y="957533"/>
            <a:ext cx="10032520" cy="34163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chemeClr val="bg1"/>
                </a:solidFill>
                <a:highlight>
                  <a:srgbClr val="000000"/>
                </a:highlight>
              </a:rPr>
              <a:t>We initially plan to deploy the system in buses, metros, other forms of public transport and large markets or malls.</a:t>
            </a:r>
          </a:p>
          <a:p>
            <a:endParaRPr lang="en-US" sz="2400">
              <a:solidFill>
                <a:schemeClr val="bg1"/>
              </a:solidFill>
              <a:highlight>
                <a:srgbClr val="000000"/>
              </a:highlight>
            </a:endParaRPr>
          </a:p>
          <a:p>
            <a:r>
              <a:rPr lang="en-US" sz="2400">
                <a:solidFill>
                  <a:schemeClr val="bg1"/>
                </a:solidFill>
                <a:highlight>
                  <a:srgbClr val="000000"/>
                </a:highlight>
              </a:rPr>
              <a:t>The actual </a:t>
            </a:r>
            <a:r>
              <a:rPr lang="en-US" sz="2400" err="1">
                <a:solidFill>
                  <a:schemeClr val="bg1"/>
                </a:solidFill>
                <a:highlight>
                  <a:srgbClr val="000000"/>
                </a:highlight>
              </a:rPr>
              <a:t>RFId</a:t>
            </a:r>
            <a:r>
              <a:rPr lang="en-US" sz="2400">
                <a:solidFill>
                  <a:schemeClr val="bg1"/>
                </a:solidFill>
                <a:highlight>
                  <a:srgbClr val="000000"/>
                </a:highlight>
              </a:rPr>
              <a:t> card can be provided as a simple non-removable band</a:t>
            </a:r>
          </a:p>
          <a:p>
            <a:endParaRPr lang="en-US" sz="2400">
              <a:solidFill>
                <a:schemeClr val="bg1"/>
              </a:solidFill>
              <a:highlight>
                <a:srgbClr val="000000"/>
              </a:highlight>
            </a:endParaRPr>
          </a:p>
          <a:p>
            <a:endParaRPr lang="en-US" sz="2400">
              <a:solidFill>
                <a:schemeClr val="bg1"/>
              </a:solidFill>
              <a:highlight>
                <a:srgbClr val="000000"/>
              </a:highlight>
            </a:endParaRPr>
          </a:p>
          <a:p>
            <a:endParaRPr lang="en-US" sz="2400">
              <a:solidFill>
                <a:schemeClr val="bg1"/>
              </a:solidFill>
              <a:highlight>
                <a:srgbClr val="000000"/>
              </a:highlight>
            </a:endParaRPr>
          </a:p>
          <a:p>
            <a:endParaRPr lang="en-US" sz="2400">
              <a:solidFill>
                <a:schemeClr val="bg1"/>
              </a:solidFill>
              <a:highlight>
                <a:srgbClr val="000000"/>
              </a:highlight>
            </a:endParaRPr>
          </a:p>
          <a:p>
            <a:r>
              <a:rPr lang="en-US" sz="2400">
                <a:solidFill>
                  <a:schemeClr val="bg1"/>
                </a:solidFill>
                <a:highlight>
                  <a:srgbClr val="000000"/>
                </a:highlight>
              </a:rPr>
              <a:t>Sensors are set up at the entrance of different vehicles and complexes.</a:t>
            </a:r>
            <a:endParaRPr lang="en-US">
              <a:solidFill>
                <a:schemeClr val="bg1"/>
              </a:solidFill>
            </a:endParaRPr>
          </a:p>
        </p:txBody>
      </p:sp>
      <p:pic>
        <p:nvPicPr>
          <p:cNvPr id="7" name="Picture 7" descr="A close up of a logo&#10;&#10;Description generated with very high confidence">
            <a:extLst>
              <a:ext uri="{FF2B5EF4-FFF2-40B4-BE49-F238E27FC236}">
                <a16:creationId xmlns:a16="http://schemas.microsoft.com/office/drawing/2014/main" id="{D9C039AD-FFB9-40AA-BA46-B160F5AF705C}"/>
              </a:ext>
            </a:extLst>
          </p:cNvPr>
          <p:cNvPicPr>
            <a:picLocks noChangeAspect="1"/>
          </p:cNvPicPr>
          <p:nvPr/>
        </p:nvPicPr>
        <p:blipFill>
          <a:blip r:embed="rId4"/>
          <a:stretch>
            <a:fillRect/>
          </a:stretch>
        </p:blipFill>
        <p:spPr>
          <a:xfrm>
            <a:off x="3574213" y="2499636"/>
            <a:ext cx="3490822" cy="1369897"/>
          </a:xfrm>
          <a:prstGeom prst="rect">
            <a:avLst/>
          </a:prstGeom>
        </p:spPr>
      </p:pic>
      <p:sp>
        <p:nvSpPr>
          <p:cNvPr id="8" name="Arrow: Right 7">
            <a:extLst>
              <a:ext uri="{FF2B5EF4-FFF2-40B4-BE49-F238E27FC236}">
                <a16:creationId xmlns:a16="http://schemas.microsoft.com/office/drawing/2014/main" id="{2066A150-3644-4FA9-9EF3-F207F2EBB6CC}"/>
              </a:ext>
            </a:extLst>
          </p:cNvPr>
          <p:cNvSpPr/>
          <p:nvPr/>
        </p:nvSpPr>
        <p:spPr>
          <a:xfrm rot="10860000">
            <a:off x="7231438" y="2942269"/>
            <a:ext cx="977660" cy="48883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7FADB31-4C03-441D-B571-79863291B73E}"/>
              </a:ext>
            </a:extLst>
          </p:cNvPr>
          <p:cNvSpPr/>
          <p:nvPr/>
        </p:nvSpPr>
        <p:spPr>
          <a:xfrm>
            <a:off x="7909524" y="2553958"/>
            <a:ext cx="301924" cy="74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8E38BB8-D23E-42EA-969D-0CDEF1113D9C}"/>
              </a:ext>
            </a:extLst>
          </p:cNvPr>
          <p:cNvSpPr/>
          <p:nvPr/>
        </p:nvSpPr>
        <p:spPr>
          <a:xfrm rot="-60000">
            <a:off x="1121060" y="5084495"/>
            <a:ext cx="977660" cy="488830"/>
          </a:xfrm>
          <a:prstGeom prst="rightArrow">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16F2886-0D95-4893-9F3E-8FC098E46110}"/>
              </a:ext>
            </a:extLst>
          </p:cNvPr>
          <p:cNvSpPr/>
          <p:nvPr/>
        </p:nvSpPr>
        <p:spPr>
          <a:xfrm>
            <a:off x="1123411" y="4466146"/>
            <a:ext cx="301924" cy="74762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338B1A76-B915-49B1-8439-350F99DE0F0C}"/>
                  </a:ext>
                </a:extLst>
              </p14:cNvPr>
              <p14:cNvContentPartPr/>
              <p14:nvPr/>
            </p14:nvContentPartPr>
            <p14:xfrm>
              <a:off x="3541525" y="4825066"/>
              <a:ext cx="333375" cy="361950"/>
            </p14:xfrm>
          </p:contentPart>
        </mc:Choice>
        <mc:Fallback xmlns="">
          <p:pic>
            <p:nvPicPr>
              <p:cNvPr id="14" name="Ink 13">
                <a:extLst>
                  <a:ext uri="{FF2B5EF4-FFF2-40B4-BE49-F238E27FC236}">
                    <a16:creationId xmlns:a16="http://schemas.microsoft.com/office/drawing/2014/main" id="{338B1A76-B915-49B1-8439-350F99DE0F0C}"/>
                  </a:ext>
                </a:extLst>
              </p:cNvPr>
              <p:cNvPicPr/>
              <p:nvPr/>
            </p:nvPicPr>
            <p:blipFill>
              <a:blip r:embed="rId6"/>
              <a:stretch>
                <a:fillRect/>
              </a:stretch>
            </p:blipFill>
            <p:spPr>
              <a:xfrm>
                <a:off x="3523288" y="4806914"/>
                <a:ext cx="369485" cy="397891"/>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6" name="Ink 15">
                <a:extLst>
                  <a:ext uri="{FF2B5EF4-FFF2-40B4-BE49-F238E27FC236}">
                    <a16:creationId xmlns:a16="http://schemas.microsoft.com/office/drawing/2014/main" id="{0CD4A770-2EBE-4B0A-A3A3-4371A7943DA4}"/>
                  </a:ext>
                </a:extLst>
              </p14:cNvPr>
              <p14:cNvContentPartPr/>
              <p14:nvPr/>
            </p14:nvContentPartPr>
            <p14:xfrm>
              <a:off x="5752820" y="5049183"/>
              <a:ext cx="371475" cy="333375"/>
            </p14:xfrm>
          </p:contentPart>
        </mc:Choice>
        <mc:Fallback xmlns="">
          <p:pic>
            <p:nvPicPr>
              <p:cNvPr id="16" name="Ink 15">
                <a:extLst>
                  <a:ext uri="{FF2B5EF4-FFF2-40B4-BE49-F238E27FC236}">
                    <a16:creationId xmlns:a16="http://schemas.microsoft.com/office/drawing/2014/main" id="{0CD4A770-2EBE-4B0A-A3A3-4371A7943DA4}"/>
                  </a:ext>
                </a:extLst>
              </p:cNvPr>
              <p:cNvPicPr/>
              <p:nvPr/>
            </p:nvPicPr>
            <p:blipFill>
              <a:blip r:embed="rId8"/>
              <a:stretch>
                <a:fillRect/>
              </a:stretch>
            </p:blipFill>
            <p:spPr>
              <a:xfrm>
                <a:off x="5734943" y="5030946"/>
                <a:ext cx="406871" cy="369485"/>
              </a:xfrm>
              <a:prstGeom prst="rect">
                <a:avLst/>
              </a:prstGeom>
            </p:spPr>
          </p:pic>
        </mc:Fallback>
      </mc:AlternateContent>
      <p:cxnSp>
        <p:nvCxnSpPr>
          <p:cNvPr id="18" name="Straight Arrow Connector 17">
            <a:extLst>
              <a:ext uri="{FF2B5EF4-FFF2-40B4-BE49-F238E27FC236}">
                <a16:creationId xmlns:a16="http://schemas.microsoft.com/office/drawing/2014/main" id="{CA6CA10C-3D5E-4E8A-85D5-1AB00093EFB1}"/>
              </a:ext>
            </a:extLst>
          </p:cNvPr>
          <p:cNvCxnSpPr/>
          <p:nvPr/>
        </p:nvCxnSpPr>
        <p:spPr>
          <a:xfrm>
            <a:off x="4804914" y="4323272"/>
            <a:ext cx="1178942" cy="690111"/>
          </a:xfrm>
          <a:prstGeom prst="straightConnector1">
            <a:avLst/>
          </a:prstGeom>
          <a:ln>
            <a:solidFill>
              <a:srgbClr val="7030A0"/>
            </a:solidFill>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DDFAAC08-C358-4321-BE67-E228689BBB94}"/>
              </a:ext>
            </a:extLst>
          </p:cNvPr>
          <p:cNvCxnSpPr>
            <a:cxnSpLocks/>
          </p:cNvCxnSpPr>
          <p:nvPr/>
        </p:nvCxnSpPr>
        <p:spPr>
          <a:xfrm flipH="1">
            <a:off x="3755365" y="4337648"/>
            <a:ext cx="1092679" cy="431319"/>
          </a:xfrm>
          <a:prstGeom prst="straightConnector1">
            <a:avLst/>
          </a:prstGeom>
          <a:ln>
            <a:solidFill>
              <a:srgbClr val="7030A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5374159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dark, red, sitting, black&#10;&#10;Description generated with very high confidence">
            <a:extLst>
              <a:ext uri="{FF2B5EF4-FFF2-40B4-BE49-F238E27FC236}">
                <a16:creationId xmlns:a16="http://schemas.microsoft.com/office/drawing/2014/main" id="{40E2A7F8-3BBE-4653-8A46-60EEA98F700E}"/>
              </a:ext>
            </a:extLst>
          </p:cNvPr>
          <p:cNvPicPr>
            <a:picLocks noGrp="1" noChangeAspect="1"/>
          </p:cNvPicPr>
          <p:nvPr>
            <p:ph idx="1"/>
          </p:nvPr>
        </p:nvPicPr>
        <p:blipFill>
          <a:blip r:embed="rId2"/>
          <a:stretch>
            <a:fillRect/>
          </a:stretch>
        </p:blipFill>
        <p:spPr>
          <a:xfrm>
            <a:off x="5880" y="-4862"/>
            <a:ext cx="12165861" cy="6855699"/>
          </a:xfrm>
        </p:spPr>
      </p:pic>
      <p:pic>
        <p:nvPicPr>
          <p:cNvPr id="6" name="Picture 31" descr="A picture containing sitting, red, front, small&#10;&#10;Description generated with very high confidence">
            <a:extLst>
              <a:ext uri="{FF2B5EF4-FFF2-40B4-BE49-F238E27FC236}">
                <a16:creationId xmlns:a16="http://schemas.microsoft.com/office/drawing/2014/main" id="{0BFB2C9A-1F93-4149-AD3C-6E3FAA94CB27}"/>
              </a:ext>
            </a:extLst>
          </p:cNvPr>
          <p:cNvPicPr>
            <a:picLocks noChangeAspect="1"/>
          </p:cNvPicPr>
          <p:nvPr/>
        </p:nvPicPr>
        <p:blipFill>
          <a:blip r:embed="rId3"/>
          <a:stretch>
            <a:fillRect/>
          </a:stretch>
        </p:blipFill>
        <p:spPr>
          <a:xfrm>
            <a:off x="8965719" y="279221"/>
            <a:ext cx="2412521" cy="1425634"/>
          </a:xfrm>
          <a:prstGeom prst="rect">
            <a:avLst/>
          </a:prstGeom>
        </p:spPr>
      </p:pic>
      <p:sp>
        <p:nvSpPr>
          <p:cNvPr id="7" name="TextBox 6">
            <a:extLst>
              <a:ext uri="{FF2B5EF4-FFF2-40B4-BE49-F238E27FC236}">
                <a16:creationId xmlns:a16="http://schemas.microsoft.com/office/drawing/2014/main" id="{A3D4FC68-E63D-4EE2-B245-A93C3EB59743}"/>
              </a:ext>
            </a:extLst>
          </p:cNvPr>
          <p:cNvSpPr txBox="1"/>
          <p:nvPr/>
        </p:nvSpPr>
        <p:spPr>
          <a:xfrm>
            <a:off x="310551" y="181154"/>
            <a:ext cx="8350369"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a:solidFill>
                  <a:srgbClr val="FFFFFF"/>
                </a:solidFill>
                <a:highlight>
                  <a:srgbClr val="000000"/>
                </a:highlight>
                <a:cs typeface="Segoe UI"/>
              </a:rPr>
              <a:t>The sensors detect the </a:t>
            </a:r>
            <a:r>
              <a:rPr lang="en-US" sz="2400" err="1">
                <a:solidFill>
                  <a:srgbClr val="FFFFFF"/>
                </a:solidFill>
                <a:highlight>
                  <a:srgbClr val="000000"/>
                </a:highlight>
                <a:cs typeface="Segoe UI"/>
              </a:rPr>
              <a:t>RFId</a:t>
            </a:r>
            <a:r>
              <a:rPr lang="en-US" sz="2400">
                <a:solidFill>
                  <a:srgbClr val="FFFFFF"/>
                </a:solidFill>
                <a:highlight>
                  <a:srgbClr val="000000"/>
                </a:highlight>
                <a:cs typeface="Segoe UI"/>
              </a:rPr>
              <a:t> card associated with a user's band and show some respective output.</a:t>
            </a:r>
            <a:r>
              <a:rPr lang="en-US" sz="2400">
                <a:highlight>
                  <a:srgbClr val="000000"/>
                </a:highlight>
                <a:cs typeface="Segoe UI"/>
              </a:rPr>
              <a:t>​</a:t>
            </a:r>
          </a:p>
          <a:p>
            <a:r>
              <a:rPr lang="en-US" sz="2400">
                <a:solidFill>
                  <a:srgbClr val="FFFFFF"/>
                </a:solidFill>
                <a:highlight>
                  <a:srgbClr val="000000"/>
                </a:highlight>
                <a:cs typeface="Segoe UI"/>
              </a:rPr>
              <a:t>Here 3 cases arise : </a:t>
            </a:r>
          </a:p>
        </p:txBody>
      </p:sp>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C396A304-779B-485F-BD58-DDCAB321DA5A}"/>
                  </a:ext>
                </a:extLst>
              </p14:cNvPr>
              <p14:cNvContentPartPr/>
              <p14:nvPr/>
            </p14:nvContentPartPr>
            <p14:xfrm>
              <a:off x="9996113" y="36419"/>
              <a:ext cx="609600" cy="685800"/>
            </p14:xfrm>
          </p:contentPart>
        </mc:Choice>
        <mc:Fallback xmlns="">
          <p:pic>
            <p:nvPicPr>
              <p:cNvPr id="8" name="Ink 7">
                <a:extLst>
                  <a:ext uri="{FF2B5EF4-FFF2-40B4-BE49-F238E27FC236}">
                    <a16:creationId xmlns:a16="http://schemas.microsoft.com/office/drawing/2014/main" id="{C396A304-779B-485F-BD58-DDCAB321DA5A}"/>
                  </a:ext>
                </a:extLst>
              </p:cNvPr>
              <p:cNvPicPr/>
              <p:nvPr/>
            </p:nvPicPr>
            <p:blipFill>
              <a:blip r:embed="rId5"/>
              <a:stretch>
                <a:fillRect/>
              </a:stretch>
            </p:blipFill>
            <p:spPr>
              <a:xfrm>
                <a:off x="9978215" y="18466"/>
                <a:ext cx="645038" cy="721347"/>
              </a:xfrm>
              <a:prstGeom prst="rect">
                <a:avLst/>
              </a:prstGeom>
            </p:spPr>
          </p:pic>
        </mc:Fallback>
      </mc:AlternateContent>
      <p:sp>
        <p:nvSpPr>
          <p:cNvPr id="39" name="TextBox 38">
            <a:extLst>
              <a:ext uri="{FF2B5EF4-FFF2-40B4-BE49-F238E27FC236}">
                <a16:creationId xmlns:a16="http://schemas.microsoft.com/office/drawing/2014/main" id="{F6DBAAA0-33E6-4781-AB80-B74CED73016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sp>
        <p:nvSpPr>
          <p:cNvPr id="40" name="TextBox 39">
            <a:extLst>
              <a:ext uri="{FF2B5EF4-FFF2-40B4-BE49-F238E27FC236}">
                <a16:creationId xmlns:a16="http://schemas.microsoft.com/office/drawing/2014/main" id="{1141ED07-0C63-46BE-B157-DA732E98DB81}"/>
              </a:ext>
            </a:extLst>
          </p:cNvPr>
          <p:cNvSpPr txBox="1"/>
          <p:nvPr/>
        </p:nvSpPr>
        <p:spPr>
          <a:xfrm>
            <a:off x="310550" y="1590135"/>
            <a:ext cx="2743200"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FFFFFF"/>
                </a:solidFill>
                <a:highlight>
                  <a:srgbClr val="000000"/>
                </a:highlight>
              </a:rPr>
              <a:t>Case 1 : Clean</a:t>
            </a:r>
          </a:p>
        </p:txBody>
      </p:sp>
      <p:pic>
        <p:nvPicPr>
          <p:cNvPr id="43" name="Picture 43" descr="A screenshot of a cell phone&#10;&#10;Description generated with very high confidence">
            <a:extLst>
              <a:ext uri="{FF2B5EF4-FFF2-40B4-BE49-F238E27FC236}">
                <a16:creationId xmlns:a16="http://schemas.microsoft.com/office/drawing/2014/main" id="{FCC08D4B-ED86-4EAD-B8A8-AF44527D4312}"/>
              </a:ext>
            </a:extLst>
          </p:cNvPr>
          <p:cNvPicPr>
            <a:picLocks noChangeAspect="1"/>
          </p:cNvPicPr>
          <p:nvPr/>
        </p:nvPicPr>
        <p:blipFill>
          <a:blip r:embed="rId6"/>
          <a:stretch>
            <a:fillRect/>
          </a:stretch>
        </p:blipFill>
        <p:spPr>
          <a:xfrm>
            <a:off x="5213231" y="2241603"/>
            <a:ext cx="5575538" cy="3151170"/>
          </a:xfrm>
          <a:prstGeom prst="rect">
            <a:avLst/>
          </a:prstGeom>
        </p:spPr>
      </p:pic>
      <p:pic>
        <p:nvPicPr>
          <p:cNvPr id="44" name="Picture 44" descr="A picture containing table, computer, desk, indoor&#10;&#10;Description generated with very high confidence">
            <a:extLst>
              <a:ext uri="{FF2B5EF4-FFF2-40B4-BE49-F238E27FC236}">
                <a16:creationId xmlns:a16="http://schemas.microsoft.com/office/drawing/2014/main" id="{0917D2B1-A6C1-468A-84A5-69A11A033D9E}"/>
              </a:ext>
            </a:extLst>
          </p:cNvPr>
          <p:cNvPicPr>
            <a:picLocks noChangeAspect="1"/>
          </p:cNvPicPr>
          <p:nvPr/>
        </p:nvPicPr>
        <p:blipFill rotWithShape="1">
          <a:blip r:embed="rId7"/>
          <a:srcRect r="-316" b="12727"/>
          <a:stretch/>
        </p:blipFill>
        <p:spPr>
          <a:xfrm>
            <a:off x="368062" y="2242149"/>
            <a:ext cx="4870013" cy="3151729"/>
          </a:xfrm>
          <a:prstGeom prst="rect">
            <a:avLst/>
          </a:prstGeom>
        </p:spPr>
      </p:pic>
      <p:sp>
        <p:nvSpPr>
          <p:cNvPr id="54" name="TextBox 53">
            <a:extLst>
              <a:ext uri="{FF2B5EF4-FFF2-40B4-BE49-F238E27FC236}">
                <a16:creationId xmlns:a16="http://schemas.microsoft.com/office/drawing/2014/main" id="{B4D076D6-067D-47DF-91F1-066188F08D62}"/>
              </a:ext>
            </a:extLst>
          </p:cNvPr>
          <p:cNvSpPr txBox="1"/>
          <p:nvPr/>
        </p:nvSpPr>
        <p:spPr>
          <a:xfrm>
            <a:off x="2855343" y="6133380"/>
            <a:ext cx="1938068" cy="369332"/>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highlight>
                  <a:srgbClr val="000000"/>
                </a:highlight>
              </a:rPr>
              <a:t>No warning issued</a:t>
            </a:r>
          </a:p>
        </p:txBody>
      </p:sp>
      <mc:AlternateContent xmlns:mc="http://schemas.openxmlformats.org/markup-compatibility/2006" xmlns:p14="http://schemas.microsoft.com/office/powerpoint/2010/main">
        <mc:Choice Requires="p14">
          <p:contentPart p14:bwMode="auto" r:id="rId8">
            <p14:nvContentPartPr>
              <p14:cNvPr id="64" name="Ink 63">
                <a:extLst>
                  <a:ext uri="{FF2B5EF4-FFF2-40B4-BE49-F238E27FC236}">
                    <a16:creationId xmlns:a16="http://schemas.microsoft.com/office/drawing/2014/main" id="{75ECE135-C70D-474E-B0D4-235E37DECE57}"/>
                  </a:ext>
                </a:extLst>
              </p14:cNvPr>
              <p14:cNvContentPartPr/>
              <p14:nvPr/>
            </p14:nvContentPartPr>
            <p14:xfrm>
              <a:off x="4580800" y="6136636"/>
              <a:ext cx="19050" cy="19050"/>
            </p14:xfrm>
          </p:contentPart>
        </mc:Choice>
        <mc:Fallback xmlns="">
          <p:pic>
            <p:nvPicPr>
              <p:cNvPr id="64" name="Ink 63">
                <a:extLst>
                  <a:ext uri="{FF2B5EF4-FFF2-40B4-BE49-F238E27FC236}">
                    <a16:creationId xmlns:a16="http://schemas.microsoft.com/office/drawing/2014/main" id="{75ECE135-C70D-474E-B0D4-235E37DECE57}"/>
                  </a:ext>
                </a:extLst>
              </p:cNvPr>
              <p:cNvPicPr/>
              <p:nvPr/>
            </p:nvPicPr>
            <p:blipFill>
              <a:blip r:embed="rId9"/>
              <a:stretch>
                <a:fillRect/>
              </a:stretch>
            </p:blipFill>
            <p:spPr>
              <a:xfrm>
                <a:off x="3628300" y="5203186"/>
                <a:ext cx="1905000" cy="1905000"/>
              </a:xfrm>
              <a:prstGeom prst="rect">
                <a:avLst/>
              </a:prstGeom>
            </p:spPr>
          </p:pic>
        </mc:Fallback>
      </mc:AlternateContent>
      <p:cxnSp>
        <p:nvCxnSpPr>
          <p:cNvPr id="65" name="Straight Arrow Connector 64">
            <a:extLst>
              <a:ext uri="{FF2B5EF4-FFF2-40B4-BE49-F238E27FC236}">
                <a16:creationId xmlns:a16="http://schemas.microsoft.com/office/drawing/2014/main" id="{AA29FDC0-D45E-4751-B79B-1C0708BB86BA}"/>
              </a:ext>
            </a:extLst>
          </p:cNvPr>
          <p:cNvCxnSpPr/>
          <p:nvPr/>
        </p:nvCxnSpPr>
        <p:spPr>
          <a:xfrm>
            <a:off x="2576422" y="5358441"/>
            <a:ext cx="776377" cy="790754"/>
          </a:xfrm>
          <a:prstGeom prst="straightConnector1">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66" name="Straight Arrow Connector 65">
            <a:extLst>
              <a:ext uri="{FF2B5EF4-FFF2-40B4-BE49-F238E27FC236}">
                <a16:creationId xmlns:a16="http://schemas.microsoft.com/office/drawing/2014/main" id="{D00887E3-5D20-4572-A47A-C1299494991A}"/>
              </a:ext>
            </a:extLst>
          </p:cNvPr>
          <p:cNvCxnSpPr>
            <a:cxnSpLocks/>
          </p:cNvCxnSpPr>
          <p:nvPr/>
        </p:nvCxnSpPr>
        <p:spPr>
          <a:xfrm flipH="1">
            <a:off x="4819290" y="5344063"/>
            <a:ext cx="531961" cy="761999"/>
          </a:xfrm>
          <a:prstGeom prst="straightConnector1">
            <a:avLst/>
          </a:prstGeom>
          <a:ln>
            <a:solidFill>
              <a:srgbClr val="FF0000"/>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396313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fireworks, black, star, screen&#10;&#10;Description generated with very high confidence">
            <a:extLst>
              <a:ext uri="{FF2B5EF4-FFF2-40B4-BE49-F238E27FC236}">
                <a16:creationId xmlns:a16="http://schemas.microsoft.com/office/drawing/2014/main" id="{A03AAD7A-6187-4BBF-8CF6-E8E1E3EA4B4C}"/>
              </a:ext>
            </a:extLst>
          </p:cNvPr>
          <p:cNvPicPr>
            <a:picLocks noChangeAspect="1"/>
          </p:cNvPicPr>
          <p:nvPr/>
        </p:nvPicPr>
        <p:blipFill>
          <a:blip r:embed="rId2"/>
          <a:stretch>
            <a:fillRect/>
          </a:stretch>
        </p:blipFill>
        <p:spPr>
          <a:xfrm>
            <a:off x="-5751" y="-1797"/>
            <a:ext cx="12203501" cy="6861594"/>
          </a:xfrm>
          <a:prstGeom prst="rect">
            <a:avLst/>
          </a:prstGeom>
        </p:spPr>
      </p:pic>
      <p:sp>
        <p:nvSpPr>
          <p:cNvPr id="10" name="TextBox 9">
            <a:extLst>
              <a:ext uri="{FF2B5EF4-FFF2-40B4-BE49-F238E27FC236}">
                <a16:creationId xmlns:a16="http://schemas.microsoft.com/office/drawing/2014/main" id="{3F724ED1-0575-4EDA-946F-5EAF5E81B96F}"/>
              </a:ext>
            </a:extLst>
          </p:cNvPr>
          <p:cNvSpPr txBox="1"/>
          <p:nvPr/>
        </p:nvSpPr>
        <p:spPr>
          <a:xfrm>
            <a:off x="411192" y="195532"/>
            <a:ext cx="373523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FFFFFF"/>
                </a:solidFill>
                <a:highlight>
                  <a:srgbClr val="000000"/>
                </a:highlight>
              </a:rPr>
              <a:t>Case 2 : Quarantined</a:t>
            </a:r>
            <a:endParaRPr lang="en-US" sz="3200" dirty="0">
              <a:highlight>
                <a:srgbClr val="000000"/>
              </a:highlight>
            </a:endParaRPr>
          </a:p>
        </p:txBody>
      </p:sp>
      <p:sp>
        <p:nvSpPr>
          <p:cNvPr id="12" name="TextBox 11">
            <a:extLst>
              <a:ext uri="{FF2B5EF4-FFF2-40B4-BE49-F238E27FC236}">
                <a16:creationId xmlns:a16="http://schemas.microsoft.com/office/drawing/2014/main" id="{2B163D1B-3B1B-4F98-A5AB-8FFEB40A08BF}"/>
              </a:ext>
            </a:extLst>
          </p:cNvPr>
          <p:cNvSpPr txBox="1"/>
          <p:nvPr/>
        </p:nvSpPr>
        <p:spPr>
          <a:xfrm>
            <a:off x="511834" y="3387306"/>
            <a:ext cx="3088257"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dirty="0">
                <a:solidFill>
                  <a:srgbClr val="FFFFFF"/>
                </a:solidFill>
                <a:highlight>
                  <a:srgbClr val="000000"/>
                </a:highlight>
              </a:rPr>
              <a:t>Case 3 : Infected</a:t>
            </a:r>
            <a:endParaRPr lang="en-US" sz="3200" dirty="0">
              <a:highlight>
                <a:srgbClr val="000000"/>
              </a:highlight>
            </a:endParaRPr>
          </a:p>
        </p:txBody>
      </p:sp>
      <p:sp>
        <p:nvSpPr>
          <p:cNvPr id="14" name="TextBox 13">
            <a:extLst>
              <a:ext uri="{FF2B5EF4-FFF2-40B4-BE49-F238E27FC236}">
                <a16:creationId xmlns:a16="http://schemas.microsoft.com/office/drawing/2014/main" id="{7D83891A-71D1-457A-96A0-5368B1420AE2}"/>
              </a:ext>
            </a:extLst>
          </p:cNvPr>
          <p:cNvSpPr txBox="1"/>
          <p:nvPr/>
        </p:nvSpPr>
        <p:spPr>
          <a:xfrm>
            <a:off x="8678173" y="1877682"/>
            <a:ext cx="2326256" cy="646331"/>
          </a:xfrm>
          <a:prstGeom prst="rect">
            <a:avLst/>
          </a:prstGeom>
          <a:noFill/>
          <a:ln w="28575">
            <a:solidFill>
              <a:srgbClr val="FF000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chemeClr val="bg1"/>
                </a:solidFill>
                <a:highlight>
                  <a:srgbClr val="000000"/>
                </a:highlight>
              </a:rPr>
              <a:t>Warning issued with exact location</a:t>
            </a:r>
          </a:p>
        </p:txBody>
      </p:sp>
      <p:cxnSp>
        <p:nvCxnSpPr>
          <p:cNvPr id="20" name="Straight Arrow Connector 19">
            <a:extLst>
              <a:ext uri="{FF2B5EF4-FFF2-40B4-BE49-F238E27FC236}">
                <a16:creationId xmlns:a16="http://schemas.microsoft.com/office/drawing/2014/main" id="{9EA4806E-8767-4A62-A8E2-C6BB4FE55D29}"/>
              </a:ext>
            </a:extLst>
          </p:cNvPr>
          <p:cNvCxnSpPr/>
          <p:nvPr/>
        </p:nvCxnSpPr>
        <p:spPr>
          <a:xfrm>
            <a:off x="10354573" y="2540479"/>
            <a:ext cx="301925" cy="1408980"/>
          </a:xfrm>
          <a:prstGeom prst="straightConnector1">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969051F4-84F9-496A-88CC-D0DE08C0D4C2}"/>
              </a:ext>
            </a:extLst>
          </p:cNvPr>
          <p:cNvCxnSpPr/>
          <p:nvPr/>
        </p:nvCxnSpPr>
        <p:spPr>
          <a:xfrm flipH="1">
            <a:off x="7335328" y="2497347"/>
            <a:ext cx="1408980" cy="1509621"/>
          </a:xfrm>
          <a:prstGeom prst="straightConnector1">
            <a:avLst/>
          </a:prstGeom>
          <a:ln>
            <a:solidFill>
              <a:srgbClr val="FF0000"/>
            </a:solidFill>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FEC95751-B61B-47CC-BC84-3393F97343F8}"/>
              </a:ext>
            </a:extLst>
          </p:cNvPr>
          <p:cNvCxnSpPr/>
          <p:nvPr/>
        </p:nvCxnSpPr>
        <p:spPr>
          <a:xfrm>
            <a:off x="7838536" y="1203384"/>
            <a:ext cx="833886" cy="747622"/>
          </a:xfrm>
          <a:prstGeom prst="straightConnector1">
            <a:avLst/>
          </a:prstGeom>
          <a:ln>
            <a:solidFill>
              <a:srgbClr val="FF0000"/>
            </a:solidFill>
          </a:ln>
        </p:spPr>
        <p:style>
          <a:lnRef idx="2">
            <a:schemeClr val="dk1"/>
          </a:lnRef>
          <a:fillRef idx="0">
            <a:schemeClr val="dk1"/>
          </a:fillRef>
          <a:effectRef idx="1">
            <a:schemeClr val="dk1"/>
          </a:effectRef>
          <a:fontRef idx="minor">
            <a:schemeClr val="tx1"/>
          </a:fontRef>
        </p:style>
      </p:cxnSp>
      <p:pic>
        <p:nvPicPr>
          <p:cNvPr id="25" name="Picture 25" descr="A picture containing table, indoor, computer, sitting&#10;&#10;Description generated with very high confidence">
            <a:extLst>
              <a:ext uri="{FF2B5EF4-FFF2-40B4-BE49-F238E27FC236}">
                <a16:creationId xmlns:a16="http://schemas.microsoft.com/office/drawing/2014/main" id="{88160E5C-E84C-4DE5-B4A7-DE6790CAD232}"/>
              </a:ext>
            </a:extLst>
          </p:cNvPr>
          <p:cNvPicPr>
            <a:picLocks noChangeAspect="1"/>
          </p:cNvPicPr>
          <p:nvPr/>
        </p:nvPicPr>
        <p:blipFill rotWithShape="1">
          <a:blip r:embed="rId3"/>
          <a:srcRect r="461" b="14024"/>
          <a:stretch/>
        </p:blipFill>
        <p:spPr>
          <a:xfrm>
            <a:off x="109269" y="833168"/>
            <a:ext cx="3591477" cy="2346764"/>
          </a:xfrm>
          <a:prstGeom prst="rect">
            <a:avLst/>
          </a:prstGeom>
        </p:spPr>
      </p:pic>
      <p:pic>
        <p:nvPicPr>
          <p:cNvPr id="26" name="Picture 26" descr="A screenshot of a cell phone&#10;&#10;Description generated with very high confidence">
            <a:extLst>
              <a:ext uri="{FF2B5EF4-FFF2-40B4-BE49-F238E27FC236}">
                <a16:creationId xmlns:a16="http://schemas.microsoft.com/office/drawing/2014/main" id="{B0BEA491-5109-42DF-8790-F47B003D3483}"/>
              </a:ext>
            </a:extLst>
          </p:cNvPr>
          <p:cNvPicPr>
            <a:picLocks noChangeAspect="1"/>
          </p:cNvPicPr>
          <p:nvPr/>
        </p:nvPicPr>
        <p:blipFill>
          <a:blip r:embed="rId4"/>
          <a:stretch>
            <a:fillRect/>
          </a:stretch>
        </p:blipFill>
        <p:spPr>
          <a:xfrm>
            <a:off x="3689230" y="832622"/>
            <a:ext cx="4224067" cy="2346039"/>
          </a:xfrm>
          <a:prstGeom prst="rect">
            <a:avLst/>
          </a:prstGeom>
        </p:spPr>
      </p:pic>
      <p:pic>
        <p:nvPicPr>
          <p:cNvPr id="27" name="Picture 27" descr="A picture containing table, red, sitting, computer&#10;&#10;Description generated with very high confidence">
            <a:extLst>
              <a:ext uri="{FF2B5EF4-FFF2-40B4-BE49-F238E27FC236}">
                <a16:creationId xmlns:a16="http://schemas.microsoft.com/office/drawing/2014/main" id="{B41D27B1-5FEA-4AF9-9A0F-A10821B8F971}"/>
              </a:ext>
            </a:extLst>
          </p:cNvPr>
          <p:cNvPicPr>
            <a:picLocks noChangeAspect="1"/>
          </p:cNvPicPr>
          <p:nvPr/>
        </p:nvPicPr>
        <p:blipFill rotWithShape="1">
          <a:blip r:embed="rId5"/>
          <a:srcRect l="157" t="-183" b="12500"/>
          <a:stretch/>
        </p:blipFill>
        <p:spPr>
          <a:xfrm>
            <a:off x="-205" y="3962580"/>
            <a:ext cx="3528392" cy="2638942"/>
          </a:xfrm>
          <a:prstGeom prst="rect">
            <a:avLst/>
          </a:prstGeom>
        </p:spPr>
      </p:pic>
      <p:pic>
        <p:nvPicPr>
          <p:cNvPr id="28" name="Picture 28" descr="A screenshot of a cell phone&#10;&#10;Description generated with very high confidence">
            <a:extLst>
              <a:ext uri="{FF2B5EF4-FFF2-40B4-BE49-F238E27FC236}">
                <a16:creationId xmlns:a16="http://schemas.microsoft.com/office/drawing/2014/main" id="{ADC102BB-1BBE-4DC9-AE24-10FD98D3842F}"/>
              </a:ext>
            </a:extLst>
          </p:cNvPr>
          <p:cNvPicPr>
            <a:picLocks noChangeAspect="1"/>
          </p:cNvPicPr>
          <p:nvPr/>
        </p:nvPicPr>
        <p:blipFill>
          <a:blip r:embed="rId6"/>
          <a:stretch>
            <a:fillRect/>
          </a:stretch>
        </p:blipFill>
        <p:spPr>
          <a:xfrm>
            <a:off x="3516702" y="3966887"/>
            <a:ext cx="4339087" cy="2633586"/>
          </a:xfrm>
          <a:prstGeom prst="rect">
            <a:avLst/>
          </a:prstGeom>
        </p:spPr>
      </p:pic>
      <p:pic>
        <p:nvPicPr>
          <p:cNvPr id="29" name="Picture 29" descr="A screenshot of a cell phone&#10;&#10;Description generated with very high confidence">
            <a:extLst>
              <a:ext uri="{FF2B5EF4-FFF2-40B4-BE49-F238E27FC236}">
                <a16:creationId xmlns:a16="http://schemas.microsoft.com/office/drawing/2014/main" id="{33A33AFB-6A23-4B12-B8DD-028B2D0CCE2E}"/>
              </a:ext>
            </a:extLst>
          </p:cNvPr>
          <p:cNvPicPr>
            <a:picLocks noChangeAspect="1"/>
          </p:cNvPicPr>
          <p:nvPr/>
        </p:nvPicPr>
        <p:blipFill>
          <a:blip r:embed="rId7"/>
          <a:stretch>
            <a:fillRect/>
          </a:stretch>
        </p:blipFill>
        <p:spPr>
          <a:xfrm>
            <a:off x="7844287" y="3966887"/>
            <a:ext cx="4353465" cy="2633586"/>
          </a:xfrm>
          <a:prstGeom prst="rect">
            <a:avLst/>
          </a:prstGeom>
        </p:spPr>
      </p:pic>
    </p:spTree>
    <p:extLst>
      <p:ext uri="{BB962C8B-B14F-4D97-AF65-F5344CB8AC3E}">
        <p14:creationId xmlns:p14="http://schemas.microsoft.com/office/powerpoint/2010/main" val="1746830125"/>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64D6DDB-133E-44E2-B636-39185D690A0D}">
  <ds:schemaRefs>
    <ds:schemaRef ds:uri="http://schemas.microsoft.com/office/2006/metadata/contentType"/>
    <ds:schemaRef ds:uri="http://schemas.microsoft.com/office/2006/metadata/properties/metaAttributes"/>
    <ds:schemaRef ds:uri="http://www.w3.org/2000/xmlns/"/>
    <ds:schemaRef ds:uri="http://www.w3.org/2001/XMLSchema"/>
    <ds:schemaRef ds:uri="71af3243-3dd4-4a8d-8c0d-dd76da1f02a5"/>
    <ds:schemaRef ds:uri="16c05727-aa75-4e4a-9b5f-8a80a1165891"/>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9AA5B70-631E-4F47-874A-FBE55E5170D4}">
  <ds:schemaRefs>
    <ds:schemaRef ds:uri="http://schemas.microsoft.com/office/2006/metadata/properties"/>
    <ds:schemaRef ds:uri="http://www.w3.org/2000/xmlns/"/>
    <ds:schemaRef ds:uri="71af3243-3dd4-4a8d-8c0d-dd76da1f02a5"/>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CF1C31AD-A7B7-4945-9E95-3D677967432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867</Words>
  <Application>Microsoft Office PowerPoint</Application>
  <PresentationFormat>Widescreen</PresentationFormat>
  <Paragraphs>83</Paragraphs>
  <Slides>14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 Black</vt:lpstr>
      <vt:lpstr>Calibri</vt:lpstr>
      <vt:lpstr>Franklin Gothic Book</vt:lpstr>
      <vt:lpstr>Gill Sans MT</vt:lpstr>
      <vt:lpstr>Lucida Sans Unicode</vt:lpstr>
      <vt:lpstr>Wingdings 2</vt:lpstr>
      <vt:lpstr>Dividend</vt:lpstr>
      <vt:lpstr>PowerPoint Presentation</vt:lpstr>
      <vt:lpstr>VIGIL - 19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 design</dc:title>
  <dc:creator/>
  <cp:lastModifiedBy/>
  <cp:revision>225</cp:revision>
  <dcterms:created xsi:type="dcterms:W3CDTF">2020-05-23T18:10:08Z</dcterms:created>
  <dcterms:modified xsi:type="dcterms:W3CDTF">2021-05-29T06:29:06Z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